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305" r:id="rId3"/>
    <p:sldId id="306" r:id="rId4"/>
    <p:sldId id="315" r:id="rId5"/>
    <p:sldId id="316" r:id="rId6"/>
    <p:sldId id="310" r:id="rId7"/>
    <p:sldId id="308" r:id="rId8"/>
    <p:sldId id="317" r:id="rId9"/>
    <p:sldId id="307" r:id="rId10"/>
    <p:sldId id="311" r:id="rId11"/>
    <p:sldId id="321" r:id="rId12"/>
    <p:sldId id="312" r:id="rId13"/>
    <p:sldId id="322" r:id="rId14"/>
    <p:sldId id="313" r:id="rId15"/>
    <p:sldId id="323" r:id="rId16"/>
    <p:sldId id="314" r:id="rId17"/>
    <p:sldId id="328" r:id="rId18"/>
    <p:sldId id="324" r:id="rId19"/>
    <p:sldId id="325" r:id="rId20"/>
    <p:sldId id="326" r:id="rId21"/>
    <p:sldId id="329" r:id="rId22"/>
    <p:sldId id="327" r:id="rId23"/>
    <p:sldId id="330" r:id="rId24"/>
    <p:sldId id="331" r:id="rId25"/>
    <p:sldId id="318" r:id="rId26"/>
    <p:sldId id="319" r:id="rId27"/>
    <p:sldId id="348" r:id="rId28"/>
    <p:sldId id="257" r:id="rId29"/>
    <p:sldId id="269" r:id="rId30"/>
    <p:sldId id="270" r:id="rId31"/>
    <p:sldId id="271" r:id="rId32"/>
    <p:sldId id="272" r:id="rId33"/>
    <p:sldId id="273" r:id="rId34"/>
    <p:sldId id="256" r:id="rId35"/>
    <p:sldId id="349" r:id="rId36"/>
    <p:sldId id="35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EDE0"/>
    <a:srgbClr val="FFF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345A4-2F41-41F4-989C-ACA09B086A11}"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1AC543-8371-4193-B0C9-EEFF7FD09801}" type="slidenum">
              <a:rPr lang="en-US" smtClean="0"/>
              <a:t>‹#›</a:t>
            </a:fld>
            <a:endParaRPr lang="en-US"/>
          </a:p>
        </p:txBody>
      </p:sp>
    </p:spTree>
    <p:extLst>
      <p:ext uri="{BB962C8B-B14F-4D97-AF65-F5344CB8AC3E}">
        <p14:creationId xmlns:p14="http://schemas.microsoft.com/office/powerpoint/2010/main" val="104236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4B0B9-D018-4EC4-BD2D-6FC88C085B09}" type="slidenum">
              <a:rPr lang="en-US" smtClean="0"/>
              <a:t>16</a:t>
            </a:fld>
            <a:endParaRPr lang="en-US"/>
          </a:p>
        </p:txBody>
      </p:sp>
    </p:spTree>
    <p:extLst>
      <p:ext uri="{BB962C8B-B14F-4D97-AF65-F5344CB8AC3E}">
        <p14:creationId xmlns:p14="http://schemas.microsoft.com/office/powerpoint/2010/main" val="214824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7BFF1-5E88-7C29-900F-B28A6CC9E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9855D-176C-2216-91AA-CCD6F76BF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F4DCA-3C98-AE65-6A13-9394C9C43D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31E03A-66BE-4F7E-AE0E-6C3E3D9C5301}"/>
              </a:ext>
            </a:extLst>
          </p:cNvPr>
          <p:cNvSpPr>
            <a:spLocks noGrp="1"/>
          </p:cNvSpPr>
          <p:nvPr>
            <p:ph type="sldNum" sz="quarter" idx="5"/>
          </p:nvPr>
        </p:nvSpPr>
        <p:spPr/>
        <p:txBody>
          <a:bodyPr/>
          <a:lstStyle/>
          <a:p>
            <a:fld id="{E8C4B0B9-D018-4EC4-BD2D-6FC88C085B09}" type="slidenum">
              <a:rPr lang="en-US" smtClean="0"/>
              <a:t>20</a:t>
            </a:fld>
            <a:endParaRPr lang="en-US"/>
          </a:p>
        </p:txBody>
      </p:sp>
    </p:spTree>
    <p:extLst>
      <p:ext uri="{BB962C8B-B14F-4D97-AF65-F5344CB8AC3E}">
        <p14:creationId xmlns:p14="http://schemas.microsoft.com/office/powerpoint/2010/main" val="289236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0D6EF-F60C-FE21-B364-91C77294A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97178-860A-1EEE-2332-BF3CE8A8A8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476085-2B53-2ACA-AC5F-79CF92046F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F1F1A4-7C27-5696-790A-739FE4508812}"/>
              </a:ext>
            </a:extLst>
          </p:cNvPr>
          <p:cNvSpPr>
            <a:spLocks noGrp="1"/>
          </p:cNvSpPr>
          <p:nvPr>
            <p:ph type="sldNum" sz="quarter" idx="5"/>
          </p:nvPr>
        </p:nvSpPr>
        <p:spPr/>
        <p:txBody>
          <a:bodyPr/>
          <a:lstStyle/>
          <a:p>
            <a:fld id="{E8C4B0B9-D018-4EC4-BD2D-6FC88C085B09}" type="slidenum">
              <a:rPr lang="en-US" smtClean="0"/>
              <a:t>22</a:t>
            </a:fld>
            <a:endParaRPr lang="en-US"/>
          </a:p>
        </p:txBody>
      </p:sp>
    </p:spTree>
    <p:extLst>
      <p:ext uri="{BB962C8B-B14F-4D97-AF65-F5344CB8AC3E}">
        <p14:creationId xmlns:p14="http://schemas.microsoft.com/office/powerpoint/2010/main" val="197048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A85EF-A91B-9E01-92EA-6FEF6D8EF6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5F00F6-3173-3E4B-27A1-26F2394084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E5627E-EB2C-E413-B541-3AAF2EAD509F}"/>
              </a:ext>
            </a:extLst>
          </p:cNvPr>
          <p:cNvSpPr>
            <a:spLocks noGrp="1"/>
          </p:cNvSpPr>
          <p:nvPr>
            <p:ph type="dt" sz="half" idx="10"/>
          </p:nvPr>
        </p:nvSpPr>
        <p:spPr/>
        <p:txBody>
          <a:bodyPr/>
          <a:lstStyle/>
          <a:p>
            <a:fld id="{494AE613-FBC7-41A2-9304-4C794DBF46EF}" type="datetimeFigureOut">
              <a:rPr lang="en-US" smtClean="0"/>
              <a:t>1/9/2025</a:t>
            </a:fld>
            <a:endParaRPr lang="en-US"/>
          </a:p>
        </p:txBody>
      </p:sp>
      <p:sp>
        <p:nvSpPr>
          <p:cNvPr id="5" name="Footer Placeholder 4">
            <a:extLst>
              <a:ext uri="{FF2B5EF4-FFF2-40B4-BE49-F238E27FC236}">
                <a16:creationId xmlns:a16="http://schemas.microsoft.com/office/drawing/2014/main" id="{B10AAA2D-A416-1711-0844-96C3B8F04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12DF0-2FE9-B22E-7ACB-9EAAB7599041}"/>
              </a:ext>
            </a:extLst>
          </p:cNvPr>
          <p:cNvSpPr>
            <a:spLocks noGrp="1"/>
          </p:cNvSpPr>
          <p:nvPr>
            <p:ph type="sldNum" sz="quarter" idx="12"/>
          </p:nvPr>
        </p:nvSpPr>
        <p:spPr/>
        <p:txBody>
          <a:bodyPr/>
          <a:lstStyle/>
          <a:p>
            <a:fld id="{6EE0B32F-B30C-40A5-8DBE-7E5CDC4C46B5}" type="slidenum">
              <a:rPr lang="en-US" smtClean="0"/>
              <a:t>‹#›</a:t>
            </a:fld>
            <a:endParaRPr lang="en-US"/>
          </a:p>
        </p:txBody>
      </p:sp>
    </p:spTree>
    <p:extLst>
      <p:ext uri="{BB962C8B-B14F-4D97-AF65-F5344CB8AC3E}">
        <p14:creationId xmlns:p14="http://schemas.microsoft.com/office/powerpoint/2010/main" val="591633985"/>
      </p:ext>
    </p:extLst>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FE1F-A538-98AC-EF15-7CDB170A41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9FEA67-D2F1-0C74-3F4E-2A096E2C84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C6745-D2A2-9148-15FA-E5D390A119D0}"/>
              </a:ext>
            </a:extLst>
          </p:cNvPr>
          <p:cNvSpPr>
            <a:spLocks noGrp="1"/>
          </p:cNvSpPr>
          <p:nvPr>
            <p:ph type="dt" sz="half" idx="10"/>
          </p:nvPr>
        </p:nvSpPr>
        <p:spPr/>
        <p:txBody>
          <a:bodyPr/>
          <a:lstStyle/>
          <a:p>
            <a:fld id="{494AE613-FBC7-41A2-9304-4C794DBF46EF}" type="datetimeFigureOut">
              <a:rPr lang="en-US" smtClean="0"/>
              <a:t>1/9/2025</a:t>
            </a:fld>
            <a:endParaRPr lang="en-US"/>
          </a:p>
        </p:txBody>
      </p:sp>
      <p:sp>
        <p:nvSpPr>
          <p:cNvPr id="5" name="Footer Placeholder 4">
            <a:extLst>
              <a:ext uri="{FF2B5EF4-FFF2-40B4-BE49-F238E27FC236}">
                <a16:creationId xmlns:a16="http://schemas.microsoft.com/office/drawing/2014/main" id="{FF686659-C523-AFCD-D671-A3E54E831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042EC-74FC-DF7E-86AD-838DE65F89BB}"/>
              </a:ext>
            </a:extLst>
          </p:cNvPr>
          <p:cNvSpPr>
            <a:spLocks noGrp="1"/>
          </p:cNvSpPr>
          <p:nvPr>
            <p:ph type="sldNum" sz="quarter" idx="12"/>
          </p:nvPr>
        </p:nvSpPr>
        <p:spPr/>
        <p:txBody>
          <a:bodyPr/>
          <a:lstStyle/>
          <a:p>
            <a:fld id="{6EE0B32F-B30C-40A5-8DBE-7E5CDC4C46B5}" type="slidenum">
              <a:rPr lang="en-US" smtClean="0"/>
              <a:t>‹#›</a:t>
            </a:fld>
            <a:endParaRPr lang="en-US"/>
          </a:p>
        </p:txBody>
      </p:sp>
    </p:spTree>
    <p:extLst>
      <p:ext uri="{BB962C8B-B14F-4D97-AF65-F5344CB8AC3E}">
        <p14:creationId xmlns:p14="http://schemas.microsoft.com/office/powerpoint/2010/main" val="2587562040"/>
      </p:ext>
    </p:extLst>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DF26CB-EABD-0FE0-5ADC-6C47148C8A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C720FF-C3E1-BA9C-3A5D-5562E31D7F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15F8D-2A6B-A4B3-468C-36EBD0418D47}"/>
              </a:ext>
            </a:extLst>
          </p:cNvPr>
          <p:cNvSpPr>
            <a:spLocks noGrp="1"/>
          </p:cNvSpPr>
          <p:nvPr>
            <p:ph type="dt" sz="half" idx="10"/>
          </p:nvPr>
        </p:nvSpPr>
        <p:spPr/>
        <p:txBody>
          <a:bodyPr/>
          <a:lstStyle/>
          <a:p>
            <a:fld id="{494AE613-FBC7-41A2-9304-4C794DBF46EF}" type="datetimeFigureOut">
              <a:rPr lang="en-US" smtClean="0"/>
              <a:t>1/9/2025</a:t>
            </a:fld>
            <a:endParaRPr lang="en-US"/>
          </a:p>
        </p:txBody>
      </p:sp>
      <p:sp>
        <p:nvSpPr>
          <p:cNvPr id="5" name="Footer Placeholder 4">
            <a:extLst>
              <a:ext uri="{FF2B5EF4-FFF2-40B4-BE49-F238E27FC236}">
                <a16:creationId xmlns:a16="http://schemas.microsoft.com/office/drawing/2014/main" id="{458676C6-4802-43AF-6CEB-CD9C810A1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4C2BF-6595-1D90-725D-23F86511F12C}"/>
              </a:ext>
            </a:extLst>
          </p:cNvPr>
          <p:cNvSpPr>
            <a:spLocks noGrp="1"/>
          </p:cNvSpPr>
          <p:nvPr>
            <p:ph type="sldNum" sz="quarter" idx="12"/>
          </p:nvPr>
        </p:nvSpPr>
        <p:spPr/>
        <p:txBody>
          <a:bodyPr/>
          <a:lstStyle/>
          <a:p>
            <a:fld id="{6EE0B32F-B30C-40A5-8DBE-7E5CDC4C46B5}" type="slidenum">
              <a:rPr lang="en-US" smtClean="0"/>
              <a:t>‹#›</a:t>
            </a:fld>
            <a:endParaRPr lang="en-US"/>
          </a:p>
        </p:txBody>
      </p:sp>
    </p:spTree>
    <p:extLst>
      <p:ext uri="{BB962C8B-B14F-4D97-AF65-F5344CB8AC3E}">
        <p14:creationId xmlns:p14="http://schemas.microsoft.com/office/powerpoint/2010/main" val="4068749508"/>
      </p:ext>
    </p:extLst>
  </p:cSld>
  <p:clrMapOvr>
    <a:masterClrMapping/>
  </p:clrMapOvr>
  <p:transition spd="med">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092577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8264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48165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40211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3089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0586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67382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9059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44E35-6DBA-DB1E-F3BA-B5688F984A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50CC1-1D8D-8778-439F-751227BAB1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C0879-4CE9-CBF7-D0D6-C27FC0CECA49}"/>
              </a:ext>
            </a:extLst>
          </p:cNvPr>
          <p:cNvSpPr>
            <a:spLocks noGrp="1"/>
          </p:cNvSpPr>
          <p:nvPr>
            <p:ph type="dt" sz="half" idx="10"/>
          </p:nvPr>
        </p:nvSpPr>
        <p:spPr/>
        <p:txBody>
          <a:bodyPr/>
          <a:lstStyle/>
          <a:p>
            <a:fld id="{494AE613-FBC7-41A2-9304-4C794DBF46EF}" type="datetimeFigureOut">
              <a:rPr lang="en-US" smtClean="0"/>
              <a:t>1/9/2025</a:t>
            </a:fld>
            <a:endParaRPr lang="en-US"/>
          </a:p>
        </p:txBody>
      </p:sp>
      <p:sp>
        <p:nvSpPr>
          <p:cNvPr id="5" name="Footer Placeholder 4">
            <a:extLst>
              <a:ext uri="{FF2B5EF4-FFF2-40B4-BE49-F238E27FC236}">
                <a16:creationId xmlns:a16="http://schemas.microsoft.com/office/drawing/2014/main" id="{9751E061-5826-F1F4-E067-837C56A76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82EF1-188A-458C-1391-73560C3E0C23}"/>
              </a:ext>
            </a:extLst>
          </p:cNvPr>
          <p:cNvSpPr>
            <a:spLocks noGrp="1"/>
          </p:cNvSpPr>
          <p:nvPr>
            <p:ph type="sldNum" sz="quarter" idx="12"/>
          </p:nvPr>
        </p:nvSpPr>
        <p:spPr/>
        <p:txBody>
          <a:bodyPr/>
          <a:lstStyle/>
          <a:p>
            <a:fld id="{6EE0B32F-B30C-40A5-8DBE-7E5CDC4C46B5}" type="slidenum">
              <a:rPr lang="en-US" smtClean="0"/>
              <a:t>‹#›</a:t>
            </a:fld>
            <a:endParaRPr lang="en-US"/>
          </a:p>
        </p:txBody>
      </p:sp>
    </p:spTree>
    <p:extLst>
      <p:ext uri="{BB962C8B-B14F-4D97-AF65-F5344CB8AC3E}">
        <p14:creationId xmlns:p14="http://schemas.microsoft.com/office/powerpoint/2010/main" val="130784375"/>
      </p:ext>
    </p:extLst>
  </p:cSld>
  <p:clrMapOvr>
    <a:masterClrMapping/>
  </p:clrMapOvr>
  <p:transition spd="med">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89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a:spLocks noGrp="1"/>
          </p:cNvSpPr>
          <p:nvPr>
            <p:ph type="pic" idx="2"/>
          </p:nvPr>
        </p:nvSpPr>
        <p:spPr>
          <a:xfrm>
            <a:off x="5183188" y="987425"/>
            <a:ext cx="6172200" cy="4873625"/>
          </a:xfrm>
          <a:prstGeom prst="rect">
            <a:avLst/>
          </a:prstGeom>
          <a:noFill/>
          <a:ln>
            <a:noFill/>
          </a:ln>
        </p:spPr>
      </p:sp>
      <p:sp>
        <p:nvSpPr>
          <p:cNvPr id="65" name="Google Shape;65;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95939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2459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597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83C8-7131-7218-3E8D-EFD5A340E1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84CB2D-3FB8-8BEB-2663-DA1A310389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D61F38-A5BE-0059-8B9A-3C1000ED6E2D}"/>
              </a:ext>
            </a:extLst>
          </p:cNvPr>
          <p:cNvSpPr>
            <a:spLocks noGrp="1"/>
          </p:cNvSpPr>
          <p:nvPr>
            <p:ph type="dt" sz="half" idx="10"/>
          </p:nvPr>
        </p:nvSpPr>
        <p:spPr/>
        <p:txBody>
          <a:bodyPr/>
          <a:lstStyle/>
          <a:p>
            <a:fld id="{494AE613-FBC7-41A2-9304-4C794DBF46EF}" type="datetimeFigureOut">
              <a:rPr lang="en-US" smtClean="0"/>
              <a:t>1/9/2025</a:t>
            </a:fld>
            <a:endParaRPr lang="en-US"/>
          </a:p>
        </p:txBody>
      </p:sp>
      <p:sp>
        <p:nvSpPr>
          <p:cNvPr id="5" name="Footer Placeholder 4">
            <a:extLst>
              <a:ext uri="{FF2B5EF4-FFF2-40B4-BE49-F238E27FC236}">
                <a16:creationId xmlns:a16="http://schemas.microsoft.com/office/drawing/2014/main" id="{3B6856E1-5DDE-07F4-85B2-3B522DB66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1E5AC-8190-F7B0-877F-BCF55361FBD7}"/>
              </a:ext>
            </a:extLst>
          </p:cNvPr>
          <p:cNvSpPr>
            <a:spLocks noGrp="1"/>
          </p:cNvSpPr>
          <p:nvPr>
            <p:ph type="sldNum" sz="quarter" idx="12"/>
          </p:nvPr>
        </p:nvSpPr>
        <p:spPr/>
        <p:txBody>
          <a:bodyPr/>
          <a:lstStyle/>
          <a:p>
            <a:fld id="{6EE0B32F-B30C-40A5-8DBE-7E5CDC4C46B5}" type="slidenum">
              <a:rPr lang="en-US" smtClean="0"/>
              <a:t>‹#›</a:t>
            </a:fld>
            <a:endParaRPr lang="en-US"/>
          </a:p>
        </p:txBody>
      </p:sp>
    </p:spTree>
    <p:extLst>
      <p:ext uri="{BB962C8B-B14F-4D97-AF65-F5344CB8AC3E}">
        <p14:creationId xmlns:p14="http://schemas.microsoft.com/office/powerpoint/2010/main" val="581223844"/>
      </p:ext>
    </p:extLst>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2EBC-D13B-5517-6C45-73A20A117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9D9734-3995-9B5D-705A-1DBB67E27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C263D0-F499-300F-FE1C-968E3C6320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2C7ED5-617B-A638-39D1-44CEFE31C14D}"/>
              </a:ext>
            </a:extLst>
          </p:cNvPr>
          <p:cNvSpPr>
            <a:spLocks noGrp="1"/>
          </p:cNvSpPr>
          <p:nvPr>
            <p:ph type="dt" sz="half" idx="10"/>
          </p:nvPr>
        </p:nvSpPr>
        <p:spPr/>
        <p:txBody>
          <a:bodyPr/>
          <a:lstStyle/>
          <a:p>
            <a:fld id="{494AE613-FBC7-41A2-9304-4C794DBF46EF}" type="datetimeFigureOut">
              <a:rPr lang="en-US" smtClean="0"/>
              <a:t>1/9/2025</a:t>
            </a:fld>
            <a:endParaRPr lang="en-US"/>
          </a:p>
        </p:txBody>
      </p:sp>
      <p:sp>
        <p:nvSpPr>
          <p:cNvPr id="6" name="Footer Placeholder 5">
            <a:extLst>
              <a:ext uri="{FF2B5EF4-FFF2-40B4-BE49-F238E27FC236}">
                <a16:creationId xmlns:a16="http://schemas.microsoft.com/office/drawing/2014/main" id="{FDEF46B8-ACD8-DED7-D0C6-6E4356056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15B4B-3757-F001-D2AA-2EE1F516A129}"/>
              </a:ext>
            </a:extLst>
          </p:cNvPr>
          <p:cNvSpPr>
            <a:spLocks noGrp="1"/>
          </p:cNvSpPr>
          <p:nvPr>
            <p:ph type="sldNum" sz="quarter" idx="12"/>
          </p:nvPr>
        </p:nvSpPr>
        <p:spPr/>
        <p:txBody>
          <a:bodyPr/>
          <a:lstStyle/>
          <a:p>
            <a:fld id="{6EE0B32F-B30C-40A5-8DBE-7E5CDC4C46B5}" type="slidenum">
              <a:rPr lang="en-US" smtClean="0"/>
              <a:t>‹#›</a:t>
            </a:fld>
            <a:endParaRPr lang="en-US"/>
          </a:p>
        </p:txBody>
      </p:sp>
    </p:spTree>
    <p:extLst>
      <p:ext uri="{BB962C8B-B14F-4D97-AF65-F5344CB8AC3E}">
        <p14:creationId xmlns:p14="http://schemas.microsoft.com/office/powerpoint/2010/main" val="1659177372"/>
      </p:ext>
    </p:extLst>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832A-8784-3C3C-3B69-059798D9E5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5F7B10-C3DC-C7B9-EE8F-266C94D3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F55B51-EE8A-D4FB-5FAC-42478FC350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25B16-18E4-2A61-9182-19AD4B335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F47040-C9B7-2408-0585-25D543DE82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78621B-3B9B-7BED-3A6A-E25A0A8AD997}"/>
              </a:ext>
            </a:extLst>
          </p:cNvPr>
          <p:cNvSpPr>
            <a:spLocks noGrp="1"/>
          </p:cNvSpPr>
          <p:nvPr>
            <p:ph type="dt" sz="half" idx="10"/>
          </p:nvPr>
        </p:nvSpPr>
        <p:spPr/>
        <p:txBody>
          <a:bodyPr/>
          <a:lstStyle/>
          <a:p>
            <a:fld id="{494AE613-FBC7-41A2-9304-4C794DBF46EF}" type="datetimeFigureOut">
              <a:rPr lang="en-US" smtClean="0"/>
              <a:t>1/9/2025</a:t>
            </a:fld>
            <a:endParaRPr lang="en-US"/>
          </a:p>
        </p:txBody>
      </p:sp>
      <p:sp>
        <p:nvSpPr>
          <p:cNvPr id="8" name="Footer Placeholder 7">
            <a:extLst>
              <a:ext uri="{FF2B5EF4-FFF2-40B4-BE49-F238E27FC236}">
                <a16:creationId xmlns:a16="http://schemas.microsoft.com/office/drawing/2014/main" id="{6B49A31D-EE9C-497F-68E6-6C53420DA0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DDF70A-347B-4365-0E81-D476E00DBDC4}"/>
              </a:ext>
            </a:extLst>
          </p:cNvPr>
          <p:cNvSpPr>
            <a:spLocks noGrp="1"/>
          </p:cNvSpPr>
          <p:nvPr>
            <p:ph type="sldNum" sz="quarter" idx="12"/>
          </p:nvPr>
        </p:nvSpPr>
        <p:spPr/>
        <p:txBody>
          <a:bodyPr/>
          <a:lstStyle/>
          <a:p>
            <a:fld id="{6EE0B32F-B30C-40A5-8DBE-7E5CDC4C46B5}" type="slidenum">
              <a:rPr lang="en-US" smtClean="0"/>
              <a:t>‹#›</a:t>
            </a:fld>
            <a:endParaRPr lang="en-US"/>
          </a:p>
        </p:txBody>
      </p:sp>
    </p:spTree>
    <p:extLst>
      <p:ext uri="{BB962C8B-B14F-4D97-AF65-F5344CB8AC3E}">
        <p14:creationId xmlns:p14="http://schemas.microsoft.com/office/powerpoint/2010/main" val="1038858128"/>
      </p:ext>
    </p:extLst>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6B8D-A151-266A-95B7-31ED947A89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B68D5F-370E-53F4-FF89-6775829202E9}"/>
              </a:ext>
            </a:extLst>
          </p:cNvPr>
          <p:cNvSpPr>
            <a:spLocks noGrp="1"/>
          </p:cNvSpPr>
          <p:nvPr>
            <p:ph type="dt" sz="half" idx="10"/>
          </p:nvPr>
        </p:nvSpPr>
        <p:spPr/>
        <p:txBody>
          <a:bodyPr/>
          <a:lstStyle/>
          <a:p>
            <a:fld id="{494AE613-FBC7-41A2-9304-4C794DBF46EF}" type="datetimeFigureOut">
              <a:rPr lang="en-US" smtClean="0"/>
              <a:t>1/9/2025</a:t>
            </a:fld>
            <a:endParaRPr lang="en-US"/>
          </a:p>
        </p:txBody>
      </p:sp>
      <p:sp>
        <p:nvSpPr>
          <p:cNvPr id="4" name="Footer Placeholder 3">
            <a:extLst>
              <a:ext uri="{FF2B5EF4-FFF2-40B4-BE49-F238E27FC236}">
                <a16:creationId xmlns:a16="http://schemas.microsoft.com/office/drawing/2014/main" id="{C213F9CE-78F8-3A0D-A759-0786F2749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7DD66F-984E-0CCF-C4E8-BC271982CF25}"/>
              </a:ext>
            </a:extLst>
          </p:cNvPr>
          <p:cNvSpPr>
            <a:spLocks noGrp="1"/>
          </p:cNvSpPr>
          <p:nvPr>
            <p:ph type="sldNum" sz="quarter" idx="12"/>
          </p:nvPr>
        </p:nvSpPr>
        <p:spPr/>
        <p:txBody>
          <a:bodyPr/>
          <a:lstStyle/>
          <a:p>
            <a:fld id="{6EE0B32F-B30C-40A5-8DBE-7E5CDC4C46B5}" type="slidenum">
              <a:rPr lang="en-US" smtClean="0"/>
              <a:t>‹#›</a:t>
            </a:fld>
            <a:endParaRPr lang="en-US"/>
          </a:p>
        </p:txBody>
      </p:sp>
    </p:spTree>
    <p:extLst>
      <p:ext uri="{BB962C8B-B14F-4D97-AF65-F5344CB8AC3E}">
        <p14:creationId xmlns:p14="http://schemas.microsoft.com/office/powerpoint/2010/main" val="393252245"/>
      </p:ext>
    </p:extLst>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E92BFF-FAEE-5F36-BD77-0DF5123C3A7A}"/>
              </a:ext>
            </a:extLst>
          </p:cNvPr>
          <p:cNvSpPr>
            <a:spLocks noGrp="1"/>
          </p:cNvSpPr>
          <p:nvPr>
            <p:ph type="dt" sz="half" idx="10"/>
          </p:nvPr>
        </p:nvSpPr>
        <p:spPr/>
        <p:txBody>
          <a:bodyPr/>
          <a:lstStyle/>
          <a:p>
            <a:fld id="{494AE613-FBC7-41A2-9304-4C794DBF46EF}" type="datetimeFigureOut">
              <a:rPr lang="en-US" smtClean="0"/>
              <a:t>1/9/2025</a:t>
            </a:fld>
            <a:endParaRPr lang="en-US"/>
          </a:p>
        </p:txBody>
      </p:sp>
      <p:sp>
        <p:nvSpPr>
          <p:cNvPr id="3" name="Footer Placeholder 2">
            <a:extLst>
              <a:ext uri="{FF2B5EF4-FFF2-40B4-BE49-F238E27FC236}">
                <a16:creationId xmlns:a16="http://schemas.microsoft.com/office/drawing/2014/main" id="{70EC996E-815F-3F66-F55F-1581FF4008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C2447D-07DA-CED0-A7B7-56B1F4E8293D}"/>
              </a:ext>
            </a:extLst>
          </p:cNvPr>
          <p:cNvSpPr>
            <a:spLocks noGrp="1"/>
          </p:cNvSpPr>
          <p:nvPr>
            <p:ph type="sldNum" sz="quarter" idx="12"/>
          </p:nvPr>
        </p:nvSpPr>
        <p:spPr/>
        <p:txBody>
          <a:bodyPr/>
          <a:lstStyle/>
          <a:p>
            <a:fld id="{6EE0B32F-B30C-40A5-8DBE-7E5CDC4C46B5}" type="slidenum">
              <a:rPr lang="en-US" smtClean="0"/>
              <a:t>‹#›</a:t>
            </a:fld>
            <a:endParaRPr lang="en-US"/>
          </a:p>
        </p:txBody>
      </p:sp>
    </p:spTree>
    <p:extLst>
      <p:ext uri="{BB962C8B-B14F-4D97-AF65-F5344CB8AC3E}">
        <p14:creationId xmlns:p14="http://schemas.microsoft.com/office/powerpoint/2010/main" val="1800480481"/>
      </p:ext>
    </p:extLst>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FD2B-BBC1-8EF9-9F02-F29C576191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2DC632-D11E-C9B2-A28E-61C31FF9E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7CDF52-D482-CAF5-8A90-B36D120A6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D32AF5-F5A5-74BB-CCE9-0F2A8C9534F0}"/>
              </a:ext>
            </a:extLst>
          </p:cNvPr>
          <p:cNvSpPr>
            <a:spLocks noGrp="1"/>
          </p:cNvSpPr>
          <p:nvPr>
            <p:ph type="dt" sz="half" idx="10"/>
          </p:nvPr>
        </p:nvSpPr>
        <p:spPr/>
        <p:txBody>
          <a:bodyPr/>
          <a:lstStyle/>
          <a:p>
            <a:fld id="{494AE613-FBC7-41A2-9304-4C794DBF46EF}" type="datetimeFigureOut">
              <a:rPr lang="en-US" smtClean="0"/>
              <a:t>1/9/2025</a:t>
            </a:fld>
            <a:endParaRPr lang="en-US"/>
          </a:p>
        </p:txBody>
      </p:sp>
      <p:sp>
        <p:nvSpPr>
          <p:cNvPr id="6" name="Footer Placeholder 5">
            <a:extLst>
              <a:ext uri="{FF2B5EF4-FFF2-40B4-BE49-F238E27FC236}">
                <a16:creationId xmlns:a16="http://schemas.microsoft.com/office/drawing/2014/main" id="{E39ABC9B-39B6-E321-1EB7-4F415FB0F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138A7D-6C3B-F380-C9BE-2D110636B535}"/>
              </a:ext>
            </a:extLst>
          </p:cNvPr>
          <p:cNvSpPr>
            <a:spLocks noGrp="1"/>
          </p:cNvSpPr>
          <p:nvPr>
            <p:ph type="sldNum" sz="quarter" idx="12"/>
          </p:nvPr>
        </p:nvSpPr>
        <p:spPr/>
        <p:txBody>
          <a:bodyPr/>
          <a:lstStyle/>
          <a:p>
            <a:fld id="{6EE0B32F-B30C-40A5-8DBE-7E5CDC4C46B5}" type="slidenum">
              <a:rPr lang="en-US" smtClean="0"/>
              <a:t>‹#›</a:t>
            </a:fld>
            <a:endParaRPr lang="en-US"/>
          </a:p>
        </p:txBody>
      </p:sp>
    </p:spTree>
    <p:extLst>
      <p:ext uri="{BB962C8B-B14F-4D97-AF65-F5344CB8AC3E}">
        <p14:creationId xmlns:p14="http://schemas.microsoft.com/office/powerpoint/2010/main" val="4021605710"/>
      </p:ext>
    </p:extLst>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FB2C-8B81-650A-92FE-A62A85617C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DE51FA-EE73-646F-5B30-77D7B412F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AD9ED5-9021-CAD7-A9A8-1853E7564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423FFD-7CD0-887F-9449-88731BFD1ABD}"/>
              </a:ext>
            </a:extLst>
          </p:cNvPr>
          <p:cNvSpPr>
            <a:spLocks noGrp="1"/>
          </p:cNvSpPr>
          <p:nvPr>
            <p:ph type="dt" sz="half" idx="10"/>
          </p:nvPr>
        </p:nvSpPr>
        <p:spPr/>
        <p:txBody>
          <a:bodyPr/>
          <a:lstStyle/>
          <a:p>
            <a:fld id="{494AE613-FBC7-41A2-9304-4C794DBF46EF}" type="datetimeFigureOut">
              <a:rPr lang="en-US" smtClean="0"/>
              <a:t>1/9/2025</a:t>
            </a:fld>
            <a:endParaRPr lang="en-US"/>
          </a:p>
        </p:txBody>
      </p:sp>
      <p:sp>
        <p:nvSpPr>
          <p:cNvPr id="6" name="Footer Placeholder 5">
            <a:extLst>
              <a:ext uri="{FF2B5EF4-FFF2-40B4-BE49-F238E27FC236}">
                <a16:creationId xmlns:a16="http://schemas.microsoft.com/office/drawing/2014/main" id="{88B3D65E-2D72-EF76-81FF-A31C35950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7CF3B-0E89-F985-51E9-41592D7A3A25}"/>
              </a:ext>
            </a:extLst>
          </p:cNvPr>
          <p:cNvSpPr>
            <a:spLocks noGrp="1"/>
          </p:cNvSpPr>
          <p:nvPr>
            <p:ph type="sldNum" sz="quarter" idx="12"/>
          </p:nvPr>
        </p:nvSpPr>
        <p:spPr/>
        <p:txBody>
          <a:bodyPr/>
          <a:lstStyle/>
          <a:p>
            <a:fld id="{6EE0B32F-B30C-40A5-8DBE-7E5CDC4C46B5}" type="slidenum">
              <a:rPr lang="en-US" smtClean="0"/>
              <a:t>‹#›</a:t>
            </a:fld>
            <a:endParaRPr lang="en-US"/>
          </a:p>
        </p:txBody>
      </p:sp>
    </p:spTree>
    <p:extLst>
      <p:ext uri="{BB962C8B-B14F-4D97-AF65-F5344CB8AC3E}">
        <p14:creationId xmlns:p14="http://schemas.microsoft.com/office/powerpoint/2010/main" val="648754505"/>
      </p:ext>
    </p:extLst>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3E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C0689E-81BC-9E49-01D2-2F84F48D14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CB0E6-178B-DE50-0645-BAEF05339C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0E81A-690A-4982-AA54-368C4666A9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4AE613-FBC7-41A2-9304-4C794DBF46EF}" type="datetimeFigureOut">
              <a:rPr lang="en-US" smtClean="0"/>
              <a:t>1/9/2025</a:t>
            </a:fld>
            <a:endParaRPr lang="en-US"/>
          </a:p>
        </p:txBody>
      </p:sp>
      <p:sp>
        <p:nvSpPr>
          <p:cNvPr id="5" name="Footer Placeholder 4">
            <a:extLst>
              <a:ext uri="{FF2B5EF4-FFF2-40B4-BE49-F238E27FC236}">
                <a16:creationId xmlns:a16="http://schemas.microsoft.com/office/drawing/2014/main" id="{E8D31376-E6CF-414A-9FC2-3298A2425E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4515397-2012-EAF3-5F60-C58055697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E0B32F-B30C-40A5-8DBE-7E5CDC4C46B5}" type="slidenum">
              <a:rPr lang="en-US" smtClean="0"/>
              <a:t>‹#›</a:t>
            </a:fld>
            <a:endParaRPr lang="en-US"/>
          </a:p>
        </p:txBody>
      </p:sp>
    </p:spTree>
    <p:extLst>
      <p:ext uri="{BB962C8B-B14F-4D97-AF65-F5344CB8AC3E}">
        <p14:creationId xmlns:p14="http://schemas.microsoft.com/office/powerpoint/2010/main" val="1125578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edg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482707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3" Type="http://schemas.openxmlformats.org/officeDocument/2006/relationships/image" Target="../media/image47.svg"/><Relationship Id="rId18" Type="http://schemas.openxmlformats.org/officeDocument/2006/relationships/image" Target="../media/image52.png"/><Relationship Id="rId26" Type="http://schemas.openxmlformats.org/officeDocument/2006/relationships/image" Target="../media/image60.png"/><Relationship Id="rId39" Type="http://schemas.openxmlformats.org/officeDocument/2006/relationships/image" Target="../media/image72.gif"/><Relationship Id="rId21" Type="http://schemas.openxmlformats.org/officeDocument/2006/relationships/image" Target="../media/image55.svg"/><Relationship Id="rId34" Type="http://schemas.openxmlformats.org/officeDocument/2006/relationships/image" Target="../media/image67.png"/><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51.svg"/><Relationship Id="rId25" Type="http://schemas.openxmlformats.org/officeDocument/2006/relationships/image" Target="../media/image59.svg"/><Relationship Id="rId33" Type="http://schemas.openxmlformats.org/officeDocument/2006/relationships/image" Target="../media/image66.svg"/><Relationship Id="rId38" Type="http://schemas.openxmlformats.org/officeDocument/2006/relationships/image" Target="../media/image71.gif"/><Relationship Id="rId2" Type="http://schemas.openxmlformats.org/officeDocument/2006/relationships/image" Target="../media/image36.png"/><Relationship Id="rId16" Type="http://schemas.openxmlformats.org/officeDocument/2006/relationships/image" Target="../media/image50.png"/><Relationship Id="rId20" Type="http://schemas.openxmlformats.org/officeDocument/2006/relationships/image" Target="../media/image54.png"/><Relationship Id="rId29"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svg"/><Relationship Id="rId24" Type="http://schemas.openxmlformats.org/officeDocument/2006/relationships/image" Target="../media/image58.png"/><Relationship Id="rId32" Type="http://schemas.openxmlformats.org/officeDocument/2006/relationships/image" Target="../media/image65.png"/><Relationship Id="rId37" Type="http://schemas.openxmlformats.org/officeDocument/2006/relationships/image" Target="../media/image70.svg"/><Relationship Id="rId5" Type="http://schemas.openxmlformats.org/officeDocument/2006/relationships/image" Target="../media/image39.svg"/><Relationship Id="rId15" Type="http://schemas.openxmlformats.org/officeDocument/2006/relationships/image" Target="../media/image49.svg"/><Relationship Id="rId23" Type="http://schemas.openxmlformats.org/officeDocument/2006/relationships/image" Target="../media/image57.svg"/><Relationship Id="rId28" Type="http://schemas.openxmlformats.org/officeDocument/2006/relationships/slide" Target="slide27.xml"/><Relationship Id="rId36" Type="http://schemas.openxmlformats.org/officeDocument/2006/relationships/image" Target="../media/image69.png"/><Relationship Id="rId10" Type="http://schemas.openxmlformats.org/officeDocument/2006/relationships/image" Target="../media/image44.png"/><Relationship Id="rId19" Type="http://schemas.openxmlformats.org/officeDocument/2006/relationships/image" Target="../media/image53.svg"/><Relationship Id="rId31" Type="http://schemas.openxmlformats.org/officeDocument/2006/relationships/image" Target="../media/image64.sv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61.svg"/><Relationship Id="rId30" Type="http://schemas.openxmlformats.org/officeDocument/2006/relationships/image" Target="../media/image63.png"/><Relationship Id="rId35" Type="http://schemas.openxmlformats.org/officeDocument/2006/relationships/image" Target="../media/image68.svg"/><Relationship Id="rId8" Type="http://schemas.openxmlformats.org/officeDocument/2006/relationships/image" Target="../media/image42.png"/><Relationship Id="rId3" Type="http://schemas.openxmlformats.org/officeDocument/2006/relationships/image" Target="../media/image37.sv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77.png"/><Relationship Id="rId18" Type="http://schemas.openxmlformats.org/officeDocument/2006/relationships/image" Target="../media/image82.png"/><Relationship Id="rId3" Type="http://schemas.openxmlformats.org/officeDocument/2006/relationships/image" Target="../media/image74.svg"/><Relationship Id="rId21" Type="http://schemas.openxmlformats.org/officeDocument/2006/relationships/slide" Target="slide30.xml"/><Relationship Id="rId7" Type="http://schemas.openxmlformats.org/officeDocument/2006/relationships/image" Target="../media/image37.svg"/><Relationship Id="rId12" Type="http://schemas.openxmlformats.org/officeDocument/2006/relationships/slide" Target="slide34.xml"/><Relationship Id="rId17" Type="http://schemas.openxmlformats.org/officeDocument/2006/relationships/image" Target="../media/image81.png"/><Relationship Id="rId2" Type="http://schemas.openxmlformats.org/officeDocument/2006/relationships/image" Target="../media/image73.png"/><Relationship Id="rId16" Type="http://schemas.openxmlformats.org/officeDocument/2006/relationships/image" Target="../media/image80.png"/><Relationship Id="rId20" Type="http://schemas.openxmlformats.org/officeDocument/2006/relationships/slide" Target="slide29.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39.svg"/><Relationship Id="rId5" Type="http://schemas.openxmlformats.org/officeDocument/2006/relationships/image" Target="../media/image76.png"/><Relationship Id="rId15" Type="http://schemas.openxmlformats.org/officeDocument/2006/relationships/image" Target="../media/image79.png"/><Relationship Id="rId23" Type="http://schemas.openxmlformats.org/officeDocument/2006/relationships/slide" Target="slide32.xml"/><Relationship Id="rId10" Type="http://schemas.openxmlformats.org/officeDocument/2006/relationships/image" Target="../media/image38.png"/><Relationship Id="rId19" Type="http://schemas.openxmlformats.org/officeDocument/2006/relationships/slide" Target="slide28.xml"/><Relationship Id="rId4" Type="http://schemas.openxmlformats.org/officeDocument/2006/relationships/image" Target="../media/image75.png"/><Relationship Id="rId9" Type="http://schemas.openxmlformats.org/officeDocument/2006/relationships/image" Target="../media/image41.svg"/><Relationship Id="rId14" Type="http://schemas.openxmlformats.org/officeDocument/2006/relationships/image" Target="../media/image78.png"/><Relationship Id="rId22" Type="http://schemas.openxmlformats.org/officeDocument/2006/relationships/slide" Target="slide31.xml"/></Relationships>
</file>

<file path=ppt/slides/_rels/slide28.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85.sv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85.sv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slide" Target="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7.svg"/><Relationship Id="rId7" Type="http://schemas.openxmlformats.org/officeDocument/2006/relationships/image" Target="../media/image85.sv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slide" Target="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85.sv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slide" Target="slide27.xml"/></Relationships>
</file>

<file path=ppt/slides/_rels/slide3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slide" Target="slide27.xml"/></Relationships>
</file>

<file path=ppt/slides/_rels/slide33.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16070" y="82413"/>
            <a:ext cx="7714810" cy="6706127"/>
            <a:chOff x="0" y="0"/>
            <a:chExt cx="812800" cy="706529"/>
          </a:xfrm>
        </p:grpSpPr>
        <p:sp>
          <p:nvSpPr>
            <p:cNvPr id="3" name="Freeform 3"/>
            <p:cNvSpPr/>
            <p:nvPr/>
          </p:nvSpPr>
          <p:spPr>
            <a:xfrm>
              <a:off x="0" y="0"/>
              <a:ext cx="827989" cy="710767"/>
            </a:xfrm>
            <a:custGeom>
              <a:avLst/>
              <a:gdLst/>
              <a:ahLst/>
              <a:cxnLst/>
              <a:rect l="l" t="t" r="r" b="b"/>
              <a:pathLst>
                <a:path w="827989" h="710767">
                  <a:moveTo>
                    <a:pt x="461490" y="0"/>
                  </a:moveTo>
                  <a:cubicBezTo>
                    <a:pt x="470405" y="0"/>
                    <a:pt x="479374" y="0"/>
                    <a:pt x="488272" y="0"/>
                  </a:cubicBezTo>
                  <a:cubicBezTo>
                    <a:pt x="559210" y="11801"/>
                    <a:pt x="603543" y="51081"/>
                    <a:pt x="623736" y="115357"/>
                  </a:cubicBezTo>
                  <a:cubicBezTo>
                    <a:pt x="742003" y="106785"/>
                    <a:pt x="827989" y="228322"/>
                    <a:pt x="775586" y="347604"/>
                  </a:cubicBezTo>
                  <a:cubicBezTo>
                    <a:pt x="793012" y="372669"/>
                    <a:pt x="807550" y="400706"/>
                    <a:pt x="812800" y="438338"/>
                  </a:cubicBezTo>
                  <a:cubicBezTo>
                    <a:pt x="812800" y="449117"/>
                    <a:pt x="812800" y="459872"/>
                    <a:pt x="812800" y="470650"/>
                  </a:cubicBezTo>
                  <a:cubicBezTo>
                    <a:pt x="797154" y="566425"/>
                    <a:pt x="729827" y="631143"/>
                    <a:pt x="619295" y="613720"/>
                  </a:cubicBezTo>
                  <a:cubicBezTo>
                    <a:pt x="590856" y="662896"/>
                    <a:pt x="540252" y="710767"/>
                    <a:pt x="461507" y="706010"/>
                  </a:cubicBezTo>
                  <a:cubicBezTo>
                    <a:pt x="420804" y="702781"/>
                    <a:pt x="392488" y="684082"/>
                    <a:pt x="367697" y="661364"/>
                  </a:cubicBezTo>
                  <a:cubicBezTo>
                    <a:pt x="341584" y="680248"/>
                    <a:pt x="313304" y="695068"/>
                    <a:pt x="272443" y="695232"/>
                  </a:cubicBezTo>
                  <a:cubicBezTo>
                    <a:pt x="177910" y="695511"/>
                    <a:pt x="114672" y="622757"/>
                    <a:pt x="113139" y="522963"/>
                  </a:cubicBezTo>
                  <a:cubicBezTo>
                    <a:pt x="52367" y="499617"/>
                    <a:pt x="11206" y="456040"/>
                    <a:pt x="0" y="381472"/>
                  </a:cubicBezTo>
                  <a:cubicBezTo>
                    <a:pt x="0" y="370694"/>
                    <a:pt x="0" y="359893"/>
                    <a:pt x="0" y="349160"/>
                  </a:cubicBezTo>
                  <a:cubicBezTo>
                    <a:pt x="12369" y="275269"/>
                    <a:pt x="51292" y="228855"/>
                    <a:pt x="116099" y="209180"/>
                  </a:cubicBezTo>
                  <a:cubicBezTo>
                    <a:pt x="112205" y="84532"/>
                    <a:pt x="241837" y="6644"/>
                    <a:pt x="348333" y="61558"/>
                  </a:cubicBezTo>
                  <a:cubicBezTo>
                    <a:pt x="373689" y="34403"/>
                    <a:pt x="409562" y="4785"/>
                    <a:pt x="461490" y="0"/>
                  </a:cubicBezTo>
                  <a:close/>
                </a:path>
              </a:pathLst>
            </a:custGeom>
            <a:solidFill>
              <a:srgbClr val="FFFFFF"/>
            </a:solidFill>
            <a:ln w="38100" cap="sq">
              <a:solidFill>
                <a:srgbClr val="B26633"/>
              </a:solidFill>
              <a:prstDash val="solid"/>
              <a:miter/>
            </a:ln>
          </p:spPr>
          <p:txBody>
            <a:bodyPr/>
            <a:lstStyle/>
            <a:p>
              <a:endParaRPr lang="en-US" sz="1200"/>
            </a:p>
          </p:txBody>
        </p:sp>
        <p:sp>
          <p:nvSpPr>
            <p:cNvPr id="4" name="TextBox 4"/>
            <p:cNvSpPr txBox="1"/>
            <p:nvPr/>
          </p:nvSpPr>
          <p:spPr>
            <a:xfrm>
              <a:off x="38100" y="79655"/>
              <a:ext cx="736600" cy="525942"/>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120393" y="100266"/>
            <a:ext cx="7714810" cy="6706127"/>
            <a:chOff x="0" y="0"/>
            <a:chExt cx="812800" cy="706529"/>
          </a:xfrm>
        </p:grpSpPr>
        <p:sp>
          <p:nvSpPr>
            <p:cNvPr id="6" name="Freeform 6"/>
            <p:cNvSpPr/>
            <p:nvPr/>
          </p:nvSpPr>
          <p:spPr>
            <a:xfrm>
              <a:off x="0" y="0"/>
              <a:ext cx="827989" cy="710767"/>
            </a:xfrm>
            <a:custGeom>
              <a:avLst/>
              <a:gdLst/>
              <a:ahLst/>
              <a:cxnLst/>
              <a:rect l="l" t="t" r="r" b="b"/>
              <a:pathLst>
                <a:path w="827989" h="710767">
                  <a:moveTo>
                    <a:pt x="461490" y="0"/>
                  </a:moveTo>
                  <a:cubicBezTo>
                    <a:pt x="470405" y="0"/>
                    <a:pt x="479374" y="0"/>
                    <a:pt x="488272" y="0"/>
                  </a:cubicBezTo>
                  <a:cubicBezTo>
                    <a:pt x="559210" y="11801"/>
                    <a:pt x="603543" y="51081"/>
                    <a:pt x="623736" y="115357"/>
                  </a:cubicBezTo>
                  <a:cubicBezTo>
                    <a:pt x="742003" y="106785"/>
                    <a:pt x="827989" y="228322"/>
                    <a:pt x="775586" y="347604"/>
                  </a:cubicBezTo>
                  <a:cubicBezTo>
                    <a:pt x="793012" y="372669"/>
                    <a:pt x="807550" y="400706"/>
                    <a:pt x="812800" y="438338"/>
                  </a:cubicBezTo>
                  <a:cubicBezTo>
                    <a:pt x="812800" y="449117"/>
                    <a:pt x="812800" y="459872"/>
                    <a:pt x="812800" y="470650"/>
                  </a:cubicBezTo>
                  <a:cubicBezTo>
                    <a:pt x="797154" y="566425"/>
                    <a:pt x="729827" y="631143"/>
                    <a:pt x="619295" y="613720"/>
                  </a:cubicBezTo>
                  <a:cubicBezTo>
                    <a:pt x="590856" y="662896"/>
                    <a:pt x="540252" y="710767"/>
                    <a:pt x="461507" y="706010"/>
                  </a:cubicBezTo>
                  <a:cubicBezTo>
                    <a:pt x="420804" y="702781"/>
                    <a:pt x="392488" y="684082"/>
                    <a:pt x="367697" y="661364"/>
                  </a:cubicBezTo>
                  <a:cubicBezTo>
                    <a:pt x="341584" y="680248"/>
                    <a:pt x="313304" y="695068"/>
                    <a:pt x="272443" y="695232"/>
                  </a:cubicBezTo>
                  <a:cubicBezTo>
                    <a:pt x="177910" y="695511"/>
                    <a:pt x="114672" y="622757"/>
                    <a:pt x="113139" y="522963"/>
                  </a:cubicBezTo>
                  <a:cubicBezTo>
                    <a:pt x="52367" y="499617"/>
                    <a:pt x="11206" y="456040"/>
                    <a:pt x="0" y="381472"/>
                  </a:cubicBezTo>
                  <a:cubicBezTo>
                    <a:pt x="0" y="370694"/>
                    <a:pt x="0" y="359893"/>
                    <a:pt x="0" y="349160"/>
                  </a:cubicBezTo>
                  <a:cubicBezTo>
                    <a:pt x="12369" y="275269"/>
                    <a:pt x="51292" y="228855"/>
                    <a:pt x="116099" y="209180"/>
                  </a:cubicBezTo>
                  <a:cubicBezTo>
                    <a:pt x="112205" y="84532"/>
                    <a:pt x="241837" y="6644"/>
                    <a:pt x="348333" y="61558"/>
                  </a:cubicBezTo>
                  <a:cubicBezTo>
                    <a:pt x="373689" y="34403"/>
                    <a:pt x="409562" y="4785"/>
                    <a:pt x="461490" y="0"/>
                  </a:cubicBezTo>
                  <a:close/>
                </a:path>
              </a:pathLst>
            </a:custGeom>
            <a:solidFill>
              <a:srgbClr val="FFFFFF"/>
            </a:solidFill>
            <a:ln w="38100" cap="sq">
              <a:solidFill>
                <a:srgbClr val="B26633"/>
              </a:solidFill>
              <a:prstDash val="solid"/>
              <a:miter/>
            </a:ln>
          </p:spPr>
          <p:txBody>
            <a:bodyPr/>
            <a:lstStyle/>
            <a:p>
              <a:endParaRPr lang="en-US" sz="1200"/>
            </a:p>
          </p:txBody>
        </p:sp>
        <p:sp>
          <p:nvSpPr>
            <p:cNvPr id="7" name="TextBox 7"/>
            <p:cNvSpPr txBox="1"/>
            <p:nvPr/>
          </p:nvSpPr>
          <p:spPr>
            <a:xfrm>
              <a:off x="38100" y="79655"/>
              <a:ext cx="736600" cy="525942"/>
            </a:xfrm>
            <a:prstGeom prst="rect">
              <a:avLst/>
            </a:prstGeom>
          </p:spPr>
          <p:txBody>
            <a:bodyPr lIns="33867" tIns="33867" rIns="33867" bIns="33867" rtlCol="0" anchor="ctr"/>
            <a:lstStyle/>
            <a:p>
              <a:pPr algn="ctr">
                <a:lnSpc>
                  <a:spcPts val="1773"/>
                </a:lnSpc>
              </a:pPr>
              <a:endParaRPr sz="1200"/>
            </a:p>
          </p:txBody>
        </p:sp>
      </p:grpSp>
      <p:grpSp>
        <p:nvGrpSpPr>
          <p:cNvPr id="8" name="Group 8"/>
          <p:cNvGrpSpPr/>
          <p:nvPr/>
        </p:nvGrpSpPr>
        <p:grpSpPr>
          <a:xfrm>
            <a:off x="1905675" y="689793"/>
            <a:ext cx="8421462" cy="5842362"/>
            <a:chOff x="0" y="0"/>
            <a:chExt cx="881233" cy="698872"/>
          </a:xfrm>
        </p:grpSpPr>
        <p:sp>
          <p:nvSpPr>
            <p:cNvPr id="9" name="Freeform 9"/>
            <p:cNvSpPr/>
            <p:nvPr/>
          </p:nvSpPr>
          <p:spPr>
            <a:xfrm>
              <a:off x="0" y="0"/>
              <a:ext cx="896422" cy="703110"/>
            </a:xfrm>
            <a:custGeom>
              <a:avLst/>
              <a:gdLst/>
              <a:ahLst/>
              <a:cxnLst/>
              <a:rect l="l" t="t" r="r" b="b"/>
              <a:pathLst>
                <a:path w="896422" h="703110">
                  <a:moveTo>
                    <a:pt x="500345" y="0"/>
                  </a:moveTo>
                  <a:cubicBezTo>
                    <a:pt x="510011" y="0"/>
                    <a:pt x="519734" y="0"/>
                    <a:pt x="529381" y="0"/>
                  </a:cubicBezTo>
                  <a:cubicBezTo>
                    <a:pt x="606292" y="11673"/>
                    <a:pt x="654358" y="50528"/>
                    <a:pt x="676251" y="114107"/>
                  </a:cubicBezTo>
                  <a:cubicBezTo>
                    <a:pt x="804474" y="105628"/>
                    <a:pt x="896422" y="225847"/>
                    <a:pt x="840886" y="343837"/>
                  </a:cubicBezTo>
                  <a:cubicBezTo>
                    <a:pt x="859779" y="368630"/>
                    <a:pt x="875540" y="396364"/>
                    <a:pt x="881233" y="433587"/>
                  </a:cubicBezTo>
                  <a:cubicBezTo>
                    <a:pt x="881233" y="444250"/>
                    <a:pt x="881233" y="454888"/>
                    <a:pt x="881233" y="465549"/>
                  </a:cubicBezTo>
                  <a:cubicBezTo>
                    <a:pt x="864269" y="560286"/>
                    <a:pt x="791274" y="624303"/>
                    <a:pt x="671436" y="607069"/>
                  </a:cubicBezTo>
                  <a:cubicBezTo>
                    <a:pt x="640602" y="655712"/>
                    <a:pt x="585737" y="703110"/>
                    <a:pt x="500362" y="698358"/>
                  </a:cubicBezTo>
                  <a:cubicBezTo>
                    <a:pt x="456233" y="695165"/>
                    <a:pt x="425533" y="676668"/>
                    <a:pt x="398654" y="654196"/>
                  </a:cubicBezTo>
                  <a:cubicBezTo>
                    <a:pt x="370343" y="672876"/>
                    <a:pt x="339682" y="687536"/>
                    <a:pt x="295381" y="687697"/>
                  </a:cubicBezTo>
                  <a:cubicBezTo>
                    <a:pt x="192889" y="687973"/>
                    <a:pt x="124327" y="616008"/>
                    <a:pt x="122665" y="517295"/>
                  </a:cubicBezTo>
                  <a:cubicBezTo>
                    <a:pt x="56776" y="494202"/>
                    <a:pt x="12150" y="451097"/>
                    <a:pt x="0" y="377338"/>
                  </a:cubicBezTo>
                  <a:cubicBezTo>
                    <a:pt x="0" y="366677"/>
                    <a:pt x="0" y="355992"/>
                    <a:pt x="0" y="345376"/>
                  </a:cubicBezTo>
                  <a:cubicBezTo>
                    <a:pt x="13411" y="272286"/>
                    <a:pt x="55611" y="226375"/>
                    <a:pt x="125874" y="206913"/>
                  </a:cubicBezTo>
                  <a:cubicBezTo>
                    <a:pt x="121652" y="83616"/>
                    <a:pt x="262198" y="6572"/>
                    <a:pt x="377660" y="60891"/>
                  </a:cubicBezTo>
                  <a:cubicBezTo>
                    <a:pt x="405151" y="34030"/>
                    <a:pt x="444045" y="4733"/>
                    <a:pt x="500345" y="0"/>
                  </a:cubicBezTo>
                  <a:close/>
                </a:path>
              </a:pathLst>
            </a:custGeom>
            <a:solidFill>
              <a:srgbClr val="FFFFFF"/>
            </a:solidFill>
            <a:ln cap="sq">
              <a:noFill/>
              <a:prstDash val="solid"/>
              <a:miter/>
            </a:ln>
          </p:spPr>
          <p:txBody>
            <a:bodyPr/>
            <a:lstStyle/>
            <a:p>
              <a:endParaRPr lang="en-US" sz="1200"/>
            </a:p>
          </p:txBody>
        </p:sp>
        <p:sp>
          <p:nvSpPr>
            <p:cNvPr id="10" name="TextBox 10"/>
            <p:cNvSpPr txBox="1"/>
            <p:nvPr/>
          </p:nvSpPr>
          <p:spPr>
            <a:xfrm>
              <a:off x="41308" y="78379"/>
              <a:ext cx="798617" cy="520655"/>
            </a:xfrm>
            <a:prstGeom prst="rect">
              <a:avLst/>
            </a:prstGeom>
          </p:spPr>
          <p:txBody>
            <a:bodyPr lIns="33867" tIns="33867" rIns="33867" bIns="33867" rtlCol="0" anchor="ctr"/>
            <a:lstStyle/>
            <a:p>
              <a:pPr algn="ctr">
                <a:lnSpc>
                  <a:spcPts val="1773"/>
                </a:lnSpc>
              </a:pPr>
              <a:endParaRPr sz="1200"/>
            </a:p>
          </p:txBody>
        </p:sp>
      </p:grpSp>
      <p:grpSp>
        <p:nvGrpSpPr>
          <p:cNvPr id="11" name="Group 11"/>
          <p:cNvGrpSpPr/>
          <p:nvPr/>
        </p:nvGrpSpPr>
        <p:grpSpPr>
          <a:xfrm>
            <a:off x="9129440" y="-914870"/>
            <a:ext cx="4445451" cy="2917327"/>
            <a:chOff x="0" y="0"/>
            <a:chExt cx="812800" cy="533400"/>
          </a:xfrm>
        </p:grpSpPr>
        <p:sp>
          <p:nvSpPr>
            <p:cNvPr id="12" name="Freeform 12"/>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3" name="TextBox 13"/>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p:cNvGrpSpPr/>
          <p:nvPr/>
        </p:nvGrpSpPr>
        <p:grpSpPr>
          <a:xfrm>
            <a:off x="-461838" y="5399337"/>
            <a:ext cx="4445451" cy="2917327"/>
            <a:chOff x="0" y="0"/>
            <a:chExt cx="812800" cy="533400"/>
          </a:xfrm>
        </p:grpSpPr>
        <p:sp>
          <p:nvSpPr>
            <p:cNvPr id="15" name="Freeform 1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7" name="Group 17"/>
          <p:cNvGrpSpPr/>
          <p:nvPr/>
        </p:nvGrpSpPr>
        <p:grpSpPr>
          <a:xfrm>
            <a:off x="-1558798" y="699899"/>
            <a:ext cx="4445451" cy="2917327"/>
            <a:chOff x="0" y="0"/>
            <a:chExt cx="812800" cy="533400"/>
          </a:xfrm>
        </p:grpSpPr>
        <p:sp>
          <p:nvSpPr>
            <p:cNvPr id="18" name="Freeform 1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9" name="TextBox 19"/>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0" name="Group 20"/>
          <p:cNvGrpSpPr/>
          <p:nvPr/>
        </p:nvGrpSpPr>
        <p:grpSpPr>
          <a:xfrm>
            <a:off x="9718697" y="4158595"/>
            <a:ext cx="4445451" cy="2917327"/>
            <a:chOff x="0" y="0"/>
            <a:chExt cx="812800" cy="533400"/>
          </a:xfrm>
        </p:grpSpPr>
        <p:sp>
          <p:nvSpPr>
            <p:cNvPr id="21" name="Freeform 2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22" name="TextBox 22"/>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3" name="Group 23"/>
          <p:cNvGrpSpPr/>
          <p:nvPr/>
        </p:nvGrpSpPr>
        <p:grpSpPr>
          <a:xfrm>
            <a:off x="-1459678" y="4158595"/>
            <a:ext cx="2919355" cy="1915827"/>
            <a:chOff x="0" y="0"/>
            <a:chExt cx="812800" cy="533400"/>
          </a:xfrm>
        </p:grpSpPr>
        <p:sp>
          <p:nvSpPr>
            <p:cNvPr id="24" name="Freeform 2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25" name="TextBox 25"/>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6" name="Group 26"/>
          <p:cNvGrpSpPr/>
          <p:nvPr/>
        </p:nvGrpSpPr>
        <p:grpSpPr>
          <a:xfrm>
            <a:off x="10481745" y="1825985"/>
            <a:ext cx="2919355" cy="1915827"/>
            <a:chOff x="0" y="0"/>
            <a:chExt cx="812800" cy="533400"/>
          </a:xfrm>
        </p:grpSpPr>
        <p:sp>
          <p:nvSpPr>
            <p:cNvPr id="27" name="Freeform 27"/>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28" name="TextBox 28"/>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9" name="Group 29"/>
          <p:cNvGrpSpPr/>
          <p:nvPr/>
        </p:nvGrpSpPr>
        <p:grpSpPr>
          <a:xfrm>
            <a:off x="3983613" y="6172200"/>
            <a:ext cx="2919355" cy="1915827"/>
            <a:chOff x="0" y="0"/>
            <a:chExt cx="812800" cy="533400"/>
          </a:xfrm>
        </p:grpSpPr>
        <p:sp>
          <p:nvSpPr>
            <p:cNvPr id="30" name="Freeform 3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31" name="TextBox 31"/>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32" name="Group 32"/>
          <p:cNvGrpSpPr/>
          <p:nvPr/>
        </p:nvGrpSpPr>
        <p:grpSpPr>
          <a:xfrm>
            <a:off x="9470421" y="5617259"/>
            <a:ext cx="799747" cy="739991"/>
            <a:chOff x="0" y="0"/>
            <a:chExt cx="576473" cy="533400"/>
          </a:xfrm>
        </p:grpSpPr>
        <p:sp>
          <p:nvSpPr>
            <p:cNvPr id="33" name="Freeform 33"/>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B9CC7D"/>
            </a:solidFill>
            <a:ln w="28575" cap="sq">
              <a:solidFill>
                <a:srgbClr val="B26633"/>
              </a:solidFill>
              <a:prstDash val="solid"/>
              <a:miter/>
            </a:ln>
          </p:spPr>
          <p:txBody>
            <a:bodyPr/>
            <a:lstStyle/>
            <a:p>
              <a:endParaRPr lang="en-US" sz="1200"/>
            </a:p>
          </p:txBody>
        </p:sp>
        <p:sp>
          <p:nvSpPr>
            <p:cNvPr id="34" name="TextBox 34"/>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35" name="Group 35"/>
          <p:cNvGrpSpPr/>
          <p:nvPr/>
        </p:nvGrpSpPr>
        <p:grpSpPr>
          <a:xfrm>
            <a:off x="9720713" y="5843102"/>
            <a:ext cx="299163" cy="299163"/>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8781"/>
            </a:solidFill>
            <a:ln w="19050" cap="sq">
              <a:solidFill>
                <a:srgbClr val="B26633"/>
              </a:solidFill>
              <a:prstDash val="solid"/>
              <a:miter/>
            </a:ln>
          </p:spPr>
          <p:txBody>
            <a:bodyPr/>
            <a:lstStyle/>
            <a:p>
              <a:endParaRPr lang="en-US" sz="1200"/>
            </a:p>
          </p:txBody>
        </p:sp>
        <p:sp>
          <p:nvSpPr>
            <p:cNvPr id="37" name="TextBox 37"/>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38" name="Group 38"/>
          <p:cNvGrpSpPr/>
          <p:nvPr/>
        </p:nvGrpSpPr>
        <p:grpSpPr>
          <a:xfrm>
            <a:off x="4937590" y="5980107"/>
            <a:ext cx="627652" cy="580755"/>
            <a:chOff x="0" y="0"/>
            <a:chExt cx="576473" cy="533400"/>
          </a:xfrm>
        </p:grpSpPr>
        <p:sp>
          <p:nvSpPr>
            <p:cNvPr id="39" name="Freeform 39"/>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40" name="TextBox 40"/>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41" name="Group 41"/>
          <p:cNvGrpSpPr/>
          <p:nvPr/>
        </p:nvGrpSpPr>
        <p:grpSpPr>
          <a:xfrm>
            <a:off x="5134023" y="6157353"/>
            <a:ext cx="234787" cy="234787"/>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CF87"/>
            </a:solidFill>
            <a:ln w="19050" cap="sq">
              <a:solidFill>
                <a:srgbClr val="B26633"/>
              </a:solidFill>
              <a:prstDash val="solid"/>
              <a:miter/>
            </a:ln>
          </p:spPr>
          <p:txBody>
            <a:bodyPr/>
            <a:lstStyle/>
            <a:p>
              <a:endParaRPr lang="en-US" sz="1200"/>
            </a:p>
          </p:txBody>
        </p:sp>
        <p:sp>
          <p:nvSpPr>
            <p:cNvPr id="43" name="TextBox 43"/>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44" name="Group 44"/>
          <p:cNvGrpSpPr/>
          <p:nvPr/>
        </p:nvGrpSpPr>
        <p:grpSpPr>
          <a:xfrm rot="-888627">
            <a:off x="3896727" y="31865"/>
            <a:ext cx="624204" cy="546179"/>
            <a:chOff x="0" y="0"/>
            <a:chExt cx="812800" cy="711200"/>
          </a:xfrm>
        </p:grpSpPr>
        <p:sp>
          <p:nvSpPr>
            <p:cNvPr id="45" name="Freeform 45"/>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46" name="TextBox 46"/>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47" name="Group 47"/>
          <p:cNvGrpSpPr/>
          <p:nvPr/>
        </p:nvGrpSpPr>
        <p:grpSpPr>
          <a:xfrm rot="-888627">
            <a:off x="11129766" y="3468723"/>
            <a:ext cx="624204" cy="546179"/>
            <a:chOff x="0" y="0"/>
            <a:chExt cx="812800" cy="711200"/>
          </a:xfrm>
        </p:grpSpPr>
        <p:sp>
          <p:nvSpPr>
            <p:cNvPr id="48" name="Freeform 48"/>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88781"/>
            </a:solidFill>
            <a:ln w="28575" cap="sq">
              <a:solidFill>
                <a:srgbClr val="B26633"/>
              </a:solidFill>
              <a:prstDash val="solid"/>
              <a:miter/>
            </a:ln>
          </p:spPr>
          <p:txBody>
            <a:bodyPr/>
            <a:lstStyle/>
            <a:p>
              <a:endParaRPr lang="en-US" sz="1200"/>
            </a:p>
          </p:txBody>
        </p:sp>
        <p:sp>
          <p:nvSpPr>
            <p:cNvPr id="49" name="TextBox 49"/>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50" name="Group 50"/>
          <p:cNvGrpSpPr/>
          <p:nvPr/>
        </p:nvGrpSpPr>
        <p:grpSpPr>
          <a:xfrm>
            <a:off x="8585631" y="202645"/>
            <a:ext cx="1133067" cy="1048405"/>
            <a:chOff x="0" y="0"/>
            <a:chExt cx="576473" cy="533400"/>
          </a:xfrm>
        </p:grpSpPr>
        <p:sp>
          <p:nvSpPr>
            <p:cNvPr id="51" name="Freeform 51"/>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52" name="TextBox 52"/>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53" name="Group 53"/>
          <p:cNvGrpSpPr/>
          <p:nvPr/>
        </p:nvGrpSpPr>
        <p:grpSpPr>
          <a:xfrm>
            <a:off x="8940240" y="522616"/>
            <a:ext cx="423849" cy="423849"/>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CF87"/>
            </a:solidFill>
            <a:ln w="19050" cap="sq">
              <a:solidFill>
                <a:srgbClr val="B26633"/>
              </a:solidFill>
              <a:prstDash val="solid"/>
              <a:miter/>
            </a:ln>
          </p:spPr>
          <p:txBody>
            <a:bodyPr/>
            <a:lstStyle/>
            <a:p>
              <a:endParaRPr lang="en-US" sz="1200"/>
            </a:p>
          </p:txBody>
        </p:sp>
        <p:sp>
          <p:nvSpPr>
            <p:cNvPr id="55" name="TextBox 55"/>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sp>
        <p:nvSpPr>
          <p:cNvPr id="57" name="Freeform 57"/>
          <p:cNvSpPr/>
          <p:nvPr/>
        </p:nvSpPr>
        <p:spPr>
          <a:xfrm>
            <a:off x="685800" y="1588078"/>
            <a:ext cx="1502549" cy="2327317"/>
          </a:xfrm>
          <a:custGeom>
            <a:avLst/>
            <a:gdLst/>
            <a:ahLst/>
            <a:cxnLst/>
            <a:rect l="l" t="t" r="r" b="b"/>
            <a:pathLst>
              <a:path w="2253823" h="3490975">
                <a:moveTo>
                  <a:pt x="0" y="0"/>
                </a:moveTo>
                <a:lnTo>
                  <a:pt x="2253823" y="0"/>
                </a:lnTo>
                <a:lnTo>
                  <a:pt x="2253823" y="3490975"/>
                </a:lnTo>
                <a:lnTo>
                  <a:pt x="0" y="3490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8" name="Freeform 58"/>
          <p:cNvSpPr/>
          <p:nvPr/>
        </p:nvSpPr>
        <p:spPr>
          <a:xfrm>
            <a:off x="10310860" y="4158595"/>
            <a:ext cx="1041305" cy="1612891"/>
          </a:xfrm>
          <a:custGeom>
            <a:avLst/>
            <a:gdLst/>
            <a:ahLst/>
            <a:cxnLst/>
            <a:rect l="l" t="t" r="r" b="b"/>
            <a:pathLst>
              <a:path w="1561958" h="2419337">
                <a:moveTo>
                  <a:pt x="0" y="0"/>
                </a:moveTo>
                <a:lnTo>
                  <a:pt x="1561958" y="0"/>
                </a:lnTo>
                <a:lnTo>
                  <a:pt x="1561958" y="2419336"/>
                </a:lnTo>
                <a:lnTo>
                  <a:pt x="0" y="24193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9" name="TextBox 58">
            <a:extLst>
              <a:ext uri="{FF2B5EF4-FFF2-40B4-BE49-F238E27FC236}">
                <a16:creationId xmlns:a16="http://schemas.microsoft.com/office/drawing/2014/main" id="{80DCEE51-D98A-781B-2F0F-68EF1A7B8FCB}"/>
              </a:ext>
            </a:extLst>
          </p:cNvPr>
          <p:cNvSpPr txBox="1"/>
          <p:nvPr/>
        </p:nvSpPr>
        <p:spPr>
          <a:xfrm>
            <a:off x="2271874" y="1468040"/>
            <a:ext cx="7802324" cy="3983911"/>
          </a:xfrm>
          <a:prstGeom prst="rect">
            <a:avLst/>
          </a:prstGeom>
        </p:spPr>
        <p:txBody>
          <a:bodyPr wrap="square" lIns="0" tIns="0" rIns="0" bIns="0" rtlCol="0" anchor="t">
            <a:spAutoFit/>
          </a:bodyPr>
          <a:lstStyle/>
          <a:p>
            <a:pPr algn="ctr">
              <a:lnSpc>
                <a:spcPct val="150000"/>
              </a:lnSpc>
            </a:pPr>
            <a:r>
              <a:rPr lang="vi-VN" sz="6000" b="1" dirty="0">
                <a:solidFill>
                  <a:schemeClr val="accent2">
                    <a:lumMod val="50000"/>
                  </a:schemeClr>
                </a:solidFill>
                <a:latin typeface="Arial" panose="020B0604020202020204" pitchFamily="34" charset="0"/>
                <a:cs typeface="Arial" panose="020B0604020202020204" pitchFamily="34" charset="0"/>
              </a:rPr>
              <a:t>CHÀO ĐÓN CÁC EM ĐẾN VỚI TIẾT HỌC NGÀY HÔM NAY!</a:t>
            </a:r>
            <a:endParaRPr lang="en-US" sz="6000" b="1" dirty="0">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B92A9-CFE0-0E22-5ECE-4D3A115D3E75}"/>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9037AD95-1A8C-F66D-3A3B-3BEEEA10D84C}"/>
              </a:ext>
            </a:extLst>
          </p:cNvPr>
          <p:cNvGrpSpPr/>
          <p:nvPr/>
        </p:nvGrpSpPr>
        <p:grpSpPr>
          <a:xfrm>
            <a:off x="-2232707" y="-915882"/>
            <a:ext cx="4445451" cy="2917327"/>
            <a:chOff x="0" y="0"/>
            <a:chExt cx="812800" cy="533400"/>
          </a:xfrm>
        </p:grpSpPr>
        <p:sp>
          <p:nvSpPr>
            <p:cNvPr id="9" name="Freeform 9">
              <a:extLst>
                <a:ext uri="{FF2B5EF4-FFF2-40B4-BE49-F238E27FC236}">
                  <a16:creationId xmlns:a16="http://schemas.microsoft.com/office/drawing/2014/main" id="{F80428BA-096C-9801-A366-91FA6DF35868}"/>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0" name="TextBox 10">
              <a:extLst>
                <a:ext uri="{FF2B5EF4-FFF2-40B4-BE49-F238E27FC236}">
                  <a16:creationId xmlns:a16="http://schemas.microsoft.com/office/drawing/2014/main" id="{88E008D9-6AAC-280A-8BF9-3EE37C5A28A7}"/>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a:extLst>
              <a:ext uri="{FF2B5EF4-FFF2-40B4-BE49-F238E27FC236}">
                <a16:creationId xmlns:a16="http://schemas.microsoft.com/office/drawing/2014/main" id="{AD87209B-829D-F360-CD1A-C0085B696F89}"/>
              </a:ext>
            </a:extLst>
          </p:cNvPr>
          <p:cNvGrpSpPr/>
          <p:nvPr/>
        </p:nvGrpSpPr>
        <p:grpSpPr>
          <a:xfrm>
            <a:off x="9805699" y="-1190042"/>
            <a:ext cx="4445451" cy="2917327"/>
            <a:chOff x="0" y="0"/>
            <a:chExt cx="812800" cy="533400"/>
          </a:xfrm>
        </p:grpSpPr>
        <p:sp>
          <p:nvSpPr>
            <p:cNvPr id="15" name="Freeform 15">
              <a:extLst>
                <a:ext uri="{FF2B5EF4-FFF2-40B4-BE49-F238E27FC236}">
                  <a16:creationId xmlns:a16="http://schemas.microsoft.com/office/drawing/2014/main" id="{AD83CFFF-58B5-793B-5C50-7E47DA342EF9}"/>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a:extLst>
                <a:ext uri="{FF2B5EF4-FFF2-40B4-BE49-F238E27FC236}">
                  <a16:creationId xmlns:a16="http://schemas.microsoft.com/office/drawing/2014/main" id="{D92A5687-0A38-B664-B629-07D797D408AF}"/>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5" name="Group 45">
            <a:extLst>
              <a:ext uri="{FF2B5EF4-FFF2-40B4-BE49-F238E27FC236}">
                <a16:creationId xmlns:a16="http://schemas.microsoft.com/office/drawing/2014/main" id="{73435DC9-73D8-F561-EF83-D1FD8E574E97}"/>
              </a:ext>
            </a:extLst>
          </p:cNvPr>
          <p:cNvGrpSpPr/>
          <p:nvPr/>
        </p:nvGrpSpPr>
        <p:grpSpPr>
          <a:xfrm>
            <a:off x="287133" y="-1230027"/>
            <a:ext cx="2919355" cy="1915827"/>
            <a:chOff x="0" y="0"/>
            <a:chExt cx="812800" cy="533400"/>
          </a:xfrm>
        </p:grpSpPr>
        <p:sp>
          <p:nvSpPr>
            <p:cNvPr id="46" name="Freeform 46">
              <a:extLst>
                <a:ext uri="{FF2B5EF4-FFF2-40B4-BE49-F238E27FC236}">
                  <a16:creationId xmlns:a16="http://schemas.microsoft.com/office/drawing/2014/main" id="{98898C95-CD5E-34EF-C274-554857B47829}"/>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47" name="TextBox 47">
              <a:extLst>
                <a:ext uri="{FF2B5EF4-FFF2-40B4-BE49-F238E27FC236}">
                  <a16:creationId xmlns:a16="http://schemas.microsoft.com/office/drawing/2014/main" id="{62E9D317-7F16-4FB5-018D-689A48F1B6F7}"/>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8" name="Group 48">
            <a:extLst>
              <a:ext uri="{FF2B5EF4-FFF2-40B4-BE49-F238E27FC236}">
                <a16:creationId xmlns:a16="http://schemas.microsoft.com/office/drawing/2014/main" id="{D9FD75C5-B31E-4308-3E0D-0300BF9B6CDD}"/>
              </a:ext>
            </a:extLst>
          </p:cNvPr>
          <p:cNvGrpSpPr/>
          <p:nvPr/>
        </p:nvGrpSpPr>
        <p:grpSpPr>
          <a:xfrm>
            <a:off x="9054515" y="6070723"/>
            <a:ext cx="2919355" cy="1915827"/>
            <a:chOff x="0" y="0"/>
            <a:chExt cx="812800" cy="533400"/>
          </a:xfrm>
        </p:grpSpPr>
        <p:sp>
          <p:nvSpPr>
            <p:cNvPr id="49" name="Freeform 49">
              <a:extLst>
                <a:ext uri="{FF2B5EF4-FFF2-40B4-BE49-F238E27FC236}">
                  <a16:creationId xmlns:a16="http://schemas.microsoft.com/office/drawing/2014/main" id="{A7517722-8315-68B1-9C92-D67D5CEC5539}"/>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50" name="TextBox 50">
              <a:extLst>
                <a:ext uri="{FF2B5EF4-FFF2-40B4-BE49-F238E27FC236}">
                  <a16:creationId xmlns:a16="http://schemas.microsoft.com/office/drawing/2014/main" id="{036CC76E-4DEB-6B5A-E717-7B428D38D85B}"/>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68" name="Group 68">
            <a:extLst>
              <a:ext uri="{FF2B5EF4-FFF2-40B4-BE49-F238E27FC236}">
                <a16:creationId xmlns:a16="http://schemas.microsoft.com/office/drawing/2014/main" id="{E5891308-D83F-BFFF-4ABE-2658FAEA1BAC}"/>
              </a:ext>
            </a:extLst>
          </p:cNvPr>
          <p:cNvGrpSpPr/>
          <p:nvPr/>
        </p:nvGrpSpPr>
        <p:grpSpPr>
          <a:xfrm rot="335601">
            <a:off x="-511181" y="5553727"/>
            <a:ext cx="1181705" cy="1033992"/>
            <a:chOff x="0" y="0"/>
            <a:chExt cx="812800" cy="711200"/>
          </a:xfrm>
        </p:grpSpPr>
        <p:sp>
          <p:nvSpPr>
            <p:cNvPr id="69" name="Freeform 69">
              <a:extLst>
                <a:ext uri="{FF2B5EF4-FFF2-40B4-BE49-F238E27FC236}">
                  <a16:creationId xmlns:a16="http://schemas.microsoft.com/office/drawing/2014/main" id="{681AEBA6-E0F0-3B11-E88C-46F3C4D49BA8}"/>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0" name="TextBox 70">
              <a:extLst>
                <a:ext uri="{FF2B5EF4-FFF2-40B4-BE49-F238E27FC236}">
                  <a16:creationId xmlns:a16="http://schemas.microsoft.com/office/drawing/2014/main" id="{740B7A9A-343F-24E8-8369-3A673D594EFB}"/>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sp>
        <p:nvSpPr>
          <p:cNvPr id="71" name="Rectangle: Rounded Corners 70">
            <a:extLst>
              <a:ext uri="{FF2B5EF4-FFF2-40B4-BE49-F238E27FC236}">
                <a16:creationId xmlns:a16="http://schemas.microsoft.com/office/drawing/2014/main" id="{8FA8897C-500E-4B8B-9846-42036002F21B}"/>
              </a:ext>
            </a:extLst>
          </p:cNvPr>
          <p:cNvSpPr/>
          <p:nvPr/>
        </p:nvSpPr>
        <p:spPr>
          <a:xfrm>
            <a:off x="410541" y="1252350"/>
            <a:ext cx="11370917" cy="5195936"/>
          </a:xfrm>
          <a:prstGeom prst="roundRect">
            <a:avLst>
              <a:gd name="adj" fmla="val 4667"/>
            </a:avLst>
          </a:prstGeom>
          <a:solidFill>
            <a:schemeClr val="bg1"/>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61">
            <a:extLst>
              <a:ext uri="{FF2B5EF4-FFF2-40B4-BE49-F238E27FC236}">
                <a16:creationId xmlns:a16="http://schemas.microsoft.com/office/drawing/2014/main" id="{897992CF-459D-CE83-694E-5967075CA5FA}"/>
              </a:ext>
            </a:extLst>
          </p:cNvPr>
          <p:cNvSpPr txBox="1"/>
          <p:nvPr/>
        </p:nvSpPr>
        <p:spPr>
          <a:xfrm>
            <a:off x="2228026" y="1857823"/>
            <a:ext cx="1247960" cy="970793"/>
          </a:xfrm>
          <a:prstGeom prst="rect">
            <a:avLst/>
          </a:prstGeom>
        </p:spPr>
        <p:txBody>
          <a:bodyPr lIns="33867" tIns="33867" rIns="33867" bIns="33867" rtlCol="0" anchor="ctr"/>
          <a:lstStyle/>
          <a:p>
            <a:pPr algn="ctr">
              <a:lnSpc>
                <a:spcPts val="1773"/>
              </a:lnSpc>
            </a:pPr>
            <a:endParaRPr sz="1200"/>
          </a:p>
        </p:txBody>
      </p:sp>
      <p:grpSp>
        <p:nvGrpSpPr>
          <p:cNvPr id="75" name="Group 65">
            <a:extLst>
              <a:ext uri="{FF2B5EF4-FFF2-40B4-BE49-F238E27FC236}">
                <a16:creationId xmlns:a16="http://schemas.microsoft.com/office/drawing/2014/main" id="{4CA43470-1DE9-8952-1DB8-39D4EEF63790}"/>
              </a:ext>
            </a:extLst>
          </p:cNvPr>
          <p:cNvGrpSpPr/>
          <p:nvPr/>
        </p:nvGrpSpPr>
        <p:grpSpPr>
          <a:xfrm rot="335601">
            <a:off x="10538740" y="231329"/>
            <a:ext cx="1181705" cy="1033992"/>
            <a:chOff x="0" y="0"/>
            <a:chExt cx="812800" cy="711200"/>
          </a:xfrm>
        </p:grpSpPr>
        <p:sp>
          <p:nvSpPr>
            <p:cNvPr id="76" name="Freeform 66">
              <a:extLst>
                <a:ext uri="{FF2B5EF4-FFF2-40B4-BE49-F238E27FC236}">
                  <a16:creationId xmlns:a16="http://schemas.microsoft.com/office/drawing/2014/main" id="{54879765-FC93-43D8-9C47-28099694E2CD}"/>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7" name="TextBox 67">
              <a:extLst>
                <a:ext uri="{FF2B5EF4-FFF2-40B4-BE49-F238E27FC236}">
                  <a16:creationId xmlns:a16="http://schemas.microsoft.com/office/drawing/2014/main" id="{573C6C12-B80E-0A7C-B154-0FAF94075105}"/>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78" name="Group 77">
            <a:extLst>
              <a:ext uri="{FF2B5EF4-FFF2-40B4-BE49-F238E27FC236}">
                <a16:creationId xmlns:a16="http://schemas.microsoft.com/office/drawing/2014/main" id="{97350B60-BAE8-589B-8607-34D2E1A33D47}"/>
              </a:ext>
            </a:extLst>
          </p:cNvPr>
          <p:cNvGrpSpPr/>
          <p:nvPr/>
        </p:nvGrpSpPr>
        <p:grpSpPr>
          <a:xfrm>
            <a:off x="575788" y="159319"/>
            <a:ext cx="1430812" cy="1147681"/>
            <a:chOff x="9079083" y="5592544"/>
            <a:chExt cx="799747" cy="739991"/>
          </a:xfrm>
        </p:grpSpPr>
        <p:grpSp>
          <p:nvGrpSpPr>
            <p:cNvPr id="79" name="Group 27">
              <a:extLst>
                <a:ext uri="{FF2B5EF4-FFF2-40B4-BE49-F238E27FC236}">
                  <a16:creationId xmlns:a16="http://schemas.microsoft.com/office/drawing/2014/main" id="{D00C0D3F-1751-6689-D10F-98E199B59139}"/>
                </a:ext>
              </a:extLst>
            </p:cNvPr>
            <p:cNvGrpSpPr/>
            <p:nvPr/>
          </p:nvGrpSpPr>
          <p:grpSpPr>
            <a:xfrm>
              <a:off x="9079083" y="5592544"/>
              <a:ext cx="799747" cy="739991"/>
              <a:chOff x="0" y="0"/>
              <a:chExt cx="576473" cy="533400"/>
            </a:xfrm>
          </p:grpSpPr>
          <p:sp>
            <p:nvSpPr>
              <p:cNvPr id="83" name="Freeform 28">
                <a:extLst>
                  <a:ext uri="{FF2B5EF4-FFF2-40B4-BE49-F238E27FC236}">
                    <a16:creationId xmlns:a16="http://schemas.microsoft.com/office/drawing/2014/main" id="{0B09A349-9B06-3267-481A-2BA3CDB2CE03}"/>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84" name="TextBox 29">
                <a:extLst>
                  <a:ext uri="{FF2B5EF4-FFF2-40B4-BE49-F238E27FC236}">
                    <a16:creationId xmlns:a16="http://schemas.microsoft.com/office/drawing/2014/main" id="{BC6BF44B-0C49-4047-44B3-A2E30EE2A754}"/>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80" name="Group 30">
              <a:extLst>
                <a:ext uri="{FF2B5EF4-FFF2-40B4-BE49-F238E27FC236}">
                  <a16:creationId xmlns:a16="http://schemas.microsoft.com/office/drawing/2014/main" id="{B1ED8B83-7FB3-13AF-AF84-AE68097FC809}"/>
                </a:ext>
              </a:extLst>
            </p:cNvPr>
            <p:cNvGrpSpPr/>
            <p:nvPr/>
          </p:nvGrpSpPr>
          <p:grpSpPr>
            <a:xfrm>
              <a:off x="9329375" y="5818388"/>
              <a:ext cx="299163" cy="299163"/>
              <a:chOff x="0" y="0"/>
              <a:chExt cx="812800" cy="812800"/>
            </a:xfrm>
          </p:grpSpPr>
          <p:sp>
            <p:nvSpPr>
              <p:cNvPr id="81" name="Freeform 31">
                <a:extLst>
                  <a:ext uri="{FF2B5EF4-FFF2-40B4-BE49-F238E27FC236}">
                    <a16:creationId xmlns:a16="http://schemas.microsoft.com/office/drawing/2014/main" id="{5128B2CE-9C32-F470-2FCC-699425613B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C7D"/>
              </a:solidFill>
              <a:ln w="19050" cap="sq">
                <a:solidFill>
                  <a:srgbClr val="B26633"/>
                </a:solidFill>
                <a:prstDash val="solid"/>
                <a:miter/>
              </a:ln>
            </p:spPr>
            <p:txBody>
              <a:bodyPr/>
              <a:lstStyle/>
              <a:p>
                <a:endParaRPr lang="en-US" sz="1200"/>
              </a:p>
            </p:txBody>
          </p:sp>
          <p:sp>
            <p:nvSpPr>
              <p:cNvPr id="82" name="TextBox 32">
                <a:extLst>
                  <a:ext uri="{FF2B5EF4-FFF2-40B4-BE49-F238E27FC236}">
                    <a16:creationId xmlns:a16="http://schemas.microsoft.com/office/drawing/2014/main" id="{AEC01600-73E4-CD9D-E923-2A877C648D49}"/>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sp>
        <p:nvSpPr>
          <p:cNvPr id="17" name="TextBox 16">
            <a:extLst>
              <a:ext uri="{FF2B5EF4-FFF2-40B4-BE49-F238E27FC236}">
                <a16:creationId xmlns:a16="http://schemas.microsoft.com/office/drawing/2014/main" id="{F690DE41-21BE-E46C-B8DB-780D7217ACCE}"/>
              </a:ext>
            </a:extLst>
          </p:cNvPr>
          <p:cNvSpPr txBox="1"/>
          <p:nvPr/>
        </p:nvSpPr>
        <p:spPr>
          <a:xfrm>
            <a:off x="2425023" y="103574"/>
            <a:ext cx="7779327" cy="901593"/>
          </a:xfrm>
          <a:prstGeom prst="rect">
            <a:avLst/>
          </a:prstGeom>
          <a:noFill/>
        </p:spPr>
        <p:txBody>
          <a:bodyPr wrap="square" rtlCol="0">
            <a:spAutoFit/>
          </a:bodyPr>
          <a:lstStyle/>
          <a:p>
            <a:pPr algn="ctr">
              <a:lnSpc>
                <a:spcPct val="150000"/>
              </a:lnSpc>
            </a:pPr>
            <a:r>
              <a:rPr lang="vi-VN" sz="4000" b="1" dirty="0">
                <a:latin typeface="Arial" panose="020B0604020202020204" pitchFamily="34" charset="0"/>
                <a:cs typeface="Arial" panose="020B0604020202020204" pitchFamily="34" charset="0"/>
              </a:rPr>
              <a:t>LUYỆN ĐỌC CÂU VĂN DÀI</a:t>
            </a:r>
            <a:endParaRPr lang="en-US" sz="40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3770259-2FF3-B24E-8CE1-633F006D2B4E}"/>
              </a:ext>
            </a:extLst>
          </p:cNvPr>
          <p:cNvSpPr txBox="1"/>
          <p:nvPr/>
        </p:nvSpPr>
        <p:spPr>
          <a:xfrm>
            <a:off x="3838917" y="1555028"/>
            <a:ext cx="7193136" cy="4536819"/>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vi-VN" sz="2800" kern="0" dirty="0">
                <a:effectLst/>
                <a:latin typeface="Arial" panose="020B0604020202020204" pitchFamily="34" charset="0"/>
                <a:ea typeface="Times New Roman" panose="02020603050405020304" pitchFamily="18" charset="0"/>
                <a:cs typeface="Arial" panose="020B0604020202020204" pitchFamily="34" charset="0"/>
              </a:rPr>
              <a:t>Những chiếc đèn lồng toả sáng trên mặt nước</a:t>
            </a:r>
            <a:r>
              <a:rPr lang="vi-VN" sz="28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vi-VN" sz="2800" kern="0" dirty="0">
                <a:effectLst/>
                <a:latin typeface="Arial" panose="020B0604020202020204" pitchFamily="34" charset="0"/>
                <a:ea typeface="Times New Roman" panose="02020603050405020304" pitchFamily="18" charset="0"/>
                <a:cs typeface="Arial" panose="020B0604020202020204" pitchFamily="34" charset="0"/>
              </a:rPr>
              <a:t>cũng mang theo hi vọng sức khoẻ</a:t>
            </a:r>
            <a:r>
              <a:rPr lang="vi-VN" sz="28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r>
              <a:rPr lang="vi-VN" sz="2800" kern="0" dirty="0">
                <a:effectLst/>
                <a:latin typeface="Arial" panose="020B0604020202020204" pitchFamily="34" charset="0"/>
                <a:ea typeface="Times New Roman" panose="02020603050405020304" pitchFamily="18" charset="0"/>
                <a:cs typeface="Arial" panose="020B0604020202020204" pitchFamily="34" charset="0"/>
              </a:rPr>
              <a:t> và bình an cho mọi người</a:t>
            </a:r>
            <a:r>
              <a:rPr lang="vi-VN" sz="28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p>
          <a:p>
            <a:pPr marL="457200" indent="-457200" algn="just">
              <a:lnSpc>
                <a:spcPct val="150000"/>
              </a:lnSpc>
              <a:buFont typeface="Arial" panose="020B0604020202020204" pitchFamily="34" charset="0"/>
              <a:buChar char="•"/>
            </a:pPr>
            <a:r>
              <a:rPr lang="vi-VN" sz="2800" dirty="0">
                <a:latin typeface="Arial" panose="020B0604020202020204" pitchFamily="34" charset="0"/>
                <a:cs typeface="Arial" panose="020B0604020202020204" pitchFamily="34" charset="0"/>
              </a:rPr>
              <a:t>Với thông điệp hướng tới thế giới hoà bình,</a:t>
            </a:r>
            <a:r>
              <a:rPr lang="vi-VN" sz="2800" b="1" dirty="0">
                <a:solidFill>
                  <a:srgbClr val="C00000"/>
                </a:solidFill>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ấm áp,</a:t>
            </a:r>
            <a:r>
              <a:rPr lang="vi-VN" sz="2800" b="1" dirty="0">
                <a:solidFill>
                  <a:srgbClr val="C00000"/>
                </a:solidFill>
                <a:latin typeface="Arial" panose="020B0604020202020204" pitchFamily="34" charset="0"/>
                <a:cs typeface="Arial" panose="020B0604020202020204" pitchFamily="34" charset="0"/>
              </a:rPr>
              <a:t>/</a:t>
            </a:r>
            <a:r>
              <a:rPr lang="vi-VN" sz="2800" dirty="0">
                <a:latin typeface="Arial" panose="020B0604020202020204" pitchFamily="34" charset="0"/>
                <a:cs typeface="Arial" panose="020B0604020202020204" pitchFamily="34" charset="0"/>
              </a:rPr>
              <a:t> mỗi năm,</a:t>
            </a:r>
            <a:r>
              <a:rPr lang="vi-VN" sz="2800" b="1" dirty="0">
                <a:solidFill>
                  <a:srgbClr val="C00000"/>
                </a:solidFill>
                <a:latin typeface="Arial" panose="020B0604020202020204" pitchFamily="34" charset="0"/>
                <a:cs typeface="Arial" panose="020B0604020202020204" pitchFamily="34" charset="0"/>
              </a:rPr>
              <a:t>/</a:t>
            </a:r>
            <a:r>
              <a:rPr lang="vi-VN" sz="2800" dirty="0">
                <a:latin typeface="Arial" panose="020B0604020202020204" pitchFamily="34" charset="0"/>
                <a:cs typeface="Arial" panose="020B0604020202020204" pitchFamily="34" charset="0"/>
              </a:rPr>
              <a:t> lễ hội thu hút hơn 50 000 người tham gia</a:t>
            </a:r>
            <a:r>
              <a:rPr lang="vi-VN" sz="2800" b="1" dirty="0">
                <a:solidFill>
                  <a:srgbClr val="C00000"/>
                </a:solidFill>
                <a:latin typeface="Arial" panose="020B0604020202020204" pitchFamily="34" charset="0"/>
                <a:cs typeface="Arial" panose="020B0604020202020204" pitchFamily="34" charset="0"/>
              </a:rPr>
              <a:t>/</a:t>
            </a:r>
            <a:r>
              <a:rPr lang="vi-VN" sz="2800" dirty="0">
                <a:latin typeface="Arial" panose="020B0604020202020204" pitchFamily="34" charset="0"/>
                <a:cs typeface="Arial" panose="020B0604020202020204" pitchFamily="34" charset="0"/>
              </a:rPr>
              <a:t> với hơn 6 000 chiếc đèn lồng được thắp sáng.</a:t>
            </a:r>
            <a:r>
              <a:rPr lang="vi-VN" sz="2800" b="1" dirty="0">
                <a:solidFill>
                  <a:srgbClr val="C00000"/>
                </a:solidFill>
                <a:latin typeface="Arial" panose="020B0604020202020204" pitchFamily="34" charset="0"/>
                <a:cs typeface="Arial" panose="020B0604020202020204" pitchFamily="34" charset="0"/>
              </a:rPr>
              <a:t>//</a:t>
            </a:r>
            <a:r>
              <a:rPr lang="vi-VN"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3" name="Freeform 16">
            <a:extLst>
              <a:ext uri="{FF2B5EF4-FFF2-40B4-BE49-F238E27FC236}">
                <a16:creationId xmlns:a16="http://schemas.microsoft.com/office/drawing/2014/main" id="{B6CE54B1-0D8A-765B-0F75-0FFDC0D2EE9B}"/>
              </a:ext>
            </a:extLst>
          </p:cNvPr>
          <p:cNvSpPr/>
          <p:nvPr/>
        </p:nvSpPr>
        <p:spPr>
          <a:xfrm>
            <a:off x="1178204" y="1826101"/>
            <a:ext cx="2099642" cy="4327469"/>
          </a:xfrm>
          <a:custGeom>
            <a:avLst/>
            <a:gdLst/>
            <a:ahLst/>
            <a:cxnLst/>
            <a:rect l="l" t="t" r="r" b="b"/>
            <a:pathLst>
              <a:path w="1663895" h="3421893">
                <a:moveTo>
                  <a:pt x="0" y="0"/>
                </a:moveTo>
                <a:lnTo>
                  <a:pt x="1663895" y="0"/>
                </a:lnTo>
                <a:lnTo>
                  <a:pt x="1663895" y="3421892"/>
                </a:lnTo>
                <a:lnTo>
                  <a:pt x="0" y="3421892"/>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231073154"/>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8C945-E67C-5462-8564-B10D75FE0C5E}"/>
            </a:ext>
          </a:extLst>
        </p:cNvPr>
        <p:cNvGrpSpPr/>
        <p:nvPr/>
      </p:nvGrpSpPr>
      <p:grpSpPr>
        <a:xfrm>
          <a:off x="0" y="0"/>
          <a:ext cx="0" cy="0"/>
          <a:chOff x="0" y="0"/>
          <a:chExt cx="0" cy="0"/>
        </a:xfrm>
      </p:grpSpPr>
      <p:grpSp>
        <p:nvGrpSpPr>
          <p:cNvPr id="14" name="Group 14">
            <a:extLst>
              <a:ext uri="{FF2B5EF4-FFF2-40B4-BE49-F238E27FC236}">
                <a16:creationId xmlns:a16="http://schemas.microsoft.com/office/drawing/2014/main" id="{2A878455-C94C-685A-C932-1CAAD68951A5}"/>
              </a:ext>
            </a:extLst>
          </p:cNvPr>
          <p:cNvGrpSpPr/>
          <p:nvPr/>
        </p:nvGrpSpPr>
        <p:grpSpPr>
          <a:xfrm>
            <a:off x="8461509" y="-1362577"/>
            <a:ext cx="4445451" cy="2917327"/>
            <a:chOff x="0" y="0"/>
            <a:chExt cx="812800" cy="533400"/>
          </a:xfrm>
        </p:grpSpPr>
        <p:sp>
          <p:nvSpPr>
            <p:cNvPr id="15" name="Freeform 15">
              <a:extLst>
                <a:ext uri="{FF2B5EF4-FFF2-40B4-BE49-F238E27FC236}">
                  <a16:creationId xmlns:a16="http://schemas.microsoft.com/office/drawing/2014/main" id="{1D6D59EB-D1E0-A2DF-A4AA-ED4B900B2411}"/>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a:extLst>
                <a:ext uri="{FF2B5EF4-FFF2-40B4-BE49-F238E27FC236}">
                  <a16:creationId xmlns:a16="http://schemas.microsoft.com/office/drawing/2014/main" id="{D37BB3FB-EB41-B97C-7B74-BF76FEE82EBE}"/>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8" name="Group 48">
            <a:extLst>
              <a:ext uri="{FF2B5EF4-FFF2-40B4-BE49-F238E27FC236}">
                <a16:creationId xmlns:a16="http://schemas.microsoft.com/office/drawing/2014/main" id="{067AAED4-387E-74EB-57DC-DEE1BB3E25FB}"/>
              </a:ext>
            </a:extLst>
          </p:cNvPr>
          <p:cNvGrpSpPr/>
          <p:nvPr/>
        </p:nvGrpSpPr>
        <p:grpSpPr>
          <a:xfrm>
            <a:off x="9054515" y="6070723"/>
            <a:ext cx="2919355" cy="1915827"/>
            <a:chOff x="0" y="0"/>
            <a:chExt cx="812800" cy="533400"/>
          </a:xfrm>
        </p:grpSpPr>
        <p:sp>
          <p:nvSpPr>
            <p:cNvPr id="49" name="Freeform 49">
              <a:extLst>
                <a:ext uri="{FF2B5EF4-FFF2-40B4-BE49-F238E27FC236}">
                  <a16:creationId xmlns:a16="http://schemas.microsoft.com/office/drawing/2014/main" id="{F2C561C2-533B-0722-A860-BD8569CF0151}"/>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50" name="TextBox 50">
              <a:extLst>
                <a:ext uri="{FF2B5EF4-FFF2-40B4-BE49-F238E27FC236}">
                  <a16:creationId xmlns:a16="http://schemas.microsoft.com/office/drawing/2014/main" id="{44BE21D1-2480-6E2D-F2D9-33224576E9FC}"/>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68" name="Group 68">
            <a:extLst>
              <a:ext uri="{FF2B5EF4-FFF2-40B4-BE49-F238E27FC236}">
                <a16:creationId xmlns:a16="http://schemas.microsoft.com/office/drawing/2014/main" id="{C10E97DA-F763-8BFE-C7B3-55FE733A4753}"/>
              </a:ext>
            </a:extLst>
          </p:cNvPr>
          <p:cNvGrpSpPr/>
          <p:nvPr/>
        </p:nvGrpSpPr>
        <p:grpSpPr>
          <a:xfrm rot="335601">
            <a:off x="-427278" y="5768880"/>
            <a:ext cx="1181705" cy="1033992"/>
            <a:chOff x="0" y="0"/>
            <a:chExt cx="812800" cy="711200"/>
          </a:xfrm>
        </p:grpSpPr>
        <p:sp>
          <p:nvSpPr>
            <p:cNvPr id="69" name="Freeform 69">
              <a:extLst>
                <a:ext uri="{FF2B5EF4-FFF2-40B4-BE49-F238E27FC236}">
                  <a16:creationId xmlns:a16="http://schemas.microsoft.com/office/drawing/2014/main" id="{B95EB963-710D-E48D-1F7D-0FBC19162E27}"/>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0" name="TextBox 70">
              <a:extLst>
                <a:ext uri="{FF2B5EF4-FFF2-40B4-BE49-F238E27FC236}">
                  <a16:creationId xmlns:a16="http://schemas.microsoft.com/office/drawing/2014/main" id="{CDEB8CA0-184E-B146-4DB4-F527B3A67F01}"/>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sp>
        <p:nvSpPr>
          <p:cNvPr id="74" name="TextBox 61">
            <a:extLst>
              <a:ext uri="{FF2B5EF4-FFF2-40B4-BE49-F238E27FC236}">
                <a16:creationId xmlns:a16="http://schemas.microsoft.com/office/drawing/2014/main" id="{F2931FA5-9FDD-7DC3-DB6F-E5F9E8AE154C}"/>
              </a:ext>
            </a:extLst>
          </p:cNvPr>
          <p:cNvSpPr txBox="1"/>
          <p:nvPr/>
        </p:nvSpPr>
        <p:spPr>
          <a:xfrm>
            <a:off x="2228026" y="1857823"/>
            <a:ext cx="1247960" cy="970793"/>
          </a:xfrm>
          <a:prstGeom prst="rect">
            <a:avLst/>
          </a:prstGeom>
        </p:spPr>
        <p:txBody>
          <a:bodyPr lIns="33867" tIns="33867" rIns="33867" bIns="33867" rtlCol="0" anchor="ctr"/>
          <a:lstStyle/>
          <a:p>
            <a:pPr algn="ctr">
              <a:lnSpc>
                <a:spcPts val="1773"/>
              </a:lnSpc>
            </a:pPr>
            <a:endParaRPr sz="1200"/>
          </a:p>
        </p:txBody>
      </p:sp>
      <p:grpSp>
        <p:nvGrpSpPr>
          <p:cNvPr id="75" name="Group 65">
            <a:extLst>
              <a:ext uri="{FF2B5EF4-FFF2-40B4-BE49-F238E27FC236}">
                <a16:creationId xmlns:a16="http://schemas.microsoft.com/office/drawing/2014/main" id="{BA744C4F-2C71-809C-3FD0-964CFE88E022}"/>
              </a:ext>
            </a:extLst>
          </p:cNvPr>
          <p:cNvGrpSpPr/>
          <p:nvPr/>
        </p:nvGrpSpPr>
        <p:grpSpPr>
          <a:xfrm rot="335601">
            <a:off x="10538740" y="231329"/>
            <a:ext cx="1181705" cy="1033992"/>
            <a:chOff x="0" y="0"/>
            <a:chExt cx="812800" cy="711200"/>
          </a:xfrm>
        </p:grpSpPr>
        <p:sp>
          <p:nvSpPr>
            <p:cNvPr id="76" name="Freeform 66">
              <a:extLst>
                <a:ext uri="{FF2B5EF4-FFF2-40B4-BE49-F238E27FC236}">
                  <a16:creationId xmlns:a16="http://schemas.microsoft.com/office/drawing/2014/main" id="{7217FCB0-A1B6-15FE-C9C1-0D0E042C8C39}"/>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7" name="TextBox 67">
              <a:extLst>
                <a:ext uri="{FF2B5EF4-FFF2-40B4-BE49-F238E27FC236}">
                  <a16:creationId xmlns:a16="http://schemas.microsoft.com/office/drawing/2014/main" id="{0C515754-1D31-3DE1-41D3-C01088C1AAED}"/>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4" name="Group 3">
            <a:extLst>
              <a:ext uri="{FF2B5EF4-FFF2-40B4-BE49-F238E27FC236}">
                <a16:creationId xmlns:a16="http://schemas.microsoft.com/office/drawing/2014/main" id="{EDB29C9E-4279-A97A-6640-DCDE68616604}"/>
              </a:ext>
            </a:extLst>
          </p:cNvPr>
          <p:cNvGrpSpPr/>
          <p:nvPr/>
        </p:nvGrpSpPr>
        <p:grpSpPr>
          <a:xfrm>
            <a:off x="1368725" y="928586"/>
            <a:ext cx="3457228" cy="2168943"/>
            <a:chOff x="615658" y="493457"/>
            <a:chExt cx="3457228" cy="2168943"/>
          </a:xfrm>
        </p:grpSpPr>
        <p:grpSp>
          <p:nvGrpSpPr>
            <p:cNvPr id="2" name="Group 1">
              <a:extLst>
                <a:ext uri="{FF2B5EF4-FFF2-40B4-BE49-F238E27FC236}">
                  <a16:creationId xmlns:a16="http://schemas.microsoft.com/office/drawing/2014/main" id="{968F479B-A320-E0AE-E888-34015A71E275}"/>
                </a:ext>
              </a:extLst>
            </p:cNvPr>
            <p:cNvGrpSpPr/>
            <p:nvPr/>
          </p:nvGrpSpPr>
          <p:grpSpPr>
            <a:xfrm>
              <a:off x="615658" y="493457"/>
              <a:ext cx="3457228" cy="2168943"/>
              <a:chOff x="493928" y="665632"/>
              <a:chExt cx="4445451" cy="2917327"/>
            </a:xfrm>
          </p:grpSpPr>
          <p:grpSp>
            <p:nvGrpSpPr>
              <p:cNvPr id="8" name="Group 8">
                <a:extLst>
                  <a:ext uri="{FF2B5EF4-FFF2-40B4-BE49-F238E27FC236}">
                    <a16:creationId xmlns:a16="http://schemas.microsoft.com/office/drawing/2014/main" id="{A617874D-07E5-4A04-403B-B703E7F22C62}"/>
                  </a:ext>
                </a:extLst>
              </p:cNvPr>
              <p:cNvGrpSpPr/>
              <p:nvPr/>
            </p:nvGrpSpPr>
            <p:grpSpPr>
              <a:xfrm>
                <a:off x="493928" y="665632"/>
                <a:ext cx="4445451" cy="2917327"/>
                <a:chOff x="0" y="0"/>
                <a:chExt cx="812800" cy="533400"/>
              </a:xfrm>
            </p:grpSpPr>
            <p:sp>
              <p:nvSpPr>
                <p:cNvPr id="9" name="Freeform 9">
                  <a:extLst>
                    <a:ext uri="{FF2B5EF4-FFF2-40B4-BE49-F238E27FC236}">
                      <a16:creationId xmlns:a16="http://schemas.microsoft.com/office/drawing/2014/main" id="{1816B344-7DE6-9B2C-B525-8A9CE225C3C4}"/>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0" name="TextBox 10">
                  <a:extLst>
                    <a:ext uri="{FF2B5EF4-FFF2-40B4-BE49-F238E27FC236}">
                      <a16:creationId xmlns:a16="http://schemas.microsoft.com/office/drawing/2014/main" id="{16D2037A-A1D4-B98C-EB09-BBA99F8A9EB7}"/>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5" name="Group 45">
                <a:extLst>
                  <a:ext uri="{FF2B5EF4-FFF2-40B4-BE49-F238E27FC236}">
                    <a16:creationId xmlns:a16="http://schemas.microsoft.com/office/drawing/2014/main" id="{C0C79F8C-0269-B271-81F8-14C65CCBC14D}"/>
                  </a:ext>
                </a:extLst>
              </p:cNvPr>
              <p:cNvGrpSpPr/>
              <p:nvPr/>
            </p:nvGrpSpPr>
            <p:grpSpPr>
              <a:xfrm>
                <a:off x="770448" y="899974"/>
                <a:ext cx="3902314" cy="2529025"/>
                <a:chOff x="0" y="0"/>
                <a:chExt cx="812800" cy="533400"/>
              </a:xfrm>
            </p:grpSpPr>
            <p:sp>
              <p:nvSpPr>
                <p:cNvPr id="46" name="Freeform 46">
                  <a:extLst>
                    <a:ext uri="{FF2B5EF4-FFF2-40B4-BE49-F238E27FC236}">
                      <a16:creationId xmlns:a16="http://schemas.microsoft.com/office/drawing/2014/main" id="{82CDAF09-5DE7-5B7C-AD91-80E525BE03BD}"/>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47" name="TextBox 47">
                  <a:extLst>
                    <a:ext uri="{FF2B5EF4-FFF2-40B4-BE49-F238E27FC236}">
                      <a16:creationId xmlns:a16="http://schemas.microsoft.com/office/drawing/2014/main" id="{8D96154C-66E3-FBA5-B7B0-9FB9407F90CE}"/>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sp>
          <p:nvSpPr>
            <p:cNvPr id="3" name="TextBox 2">
              <a:extLst>
                <a:ext uri="{FF2B5EF4-FFF2-40B4-BE49-F238E27FC236}">
                  <a16:creationId xmlns:a16="http://schemas.microsoft.com/office/drawing/2014/main" id="{B52770CB-0632-6D96-1CAF-9CDF2CE7CD32}"/>
                </a:ext>
              </a:extLst>
            </p:cNvPr>
            <p:cNvSpPr txBox="1"/>
            <p:nvPr/>
          </p:nvSpPr>
          <p:spPr>
            <a:xfrm>
              <a:off x="1238040" y="1088153"/>
              <a:ext cx="2405619" cy="901593"/>
            </a:xfrm>
            <a:prstGeom prst="rect">
              <a:avLst/>
            </a:prstGeom>
            <a:noFill/>
          </p:spPr>
          <p:txBody>
            <a:bodyPr wrap="square" rtlCol="0">
              <a:spAutoFit/>
            </a:bodyPr>
            <a:lstStyle/>
            <a:p>
              <a:pPr algn="ctr">
                <a:lnSpc>
                  <a:spcPct val="150000"/>
                </a:lnSpc>
              </a:pPr>
              <a:r>
                <a:rPr lang="vi-VN" sz="4000" b="1" dirty="0">
                  <a:latin typeface="Arial" panose="020B0604020202020204" pitchFamily="34" charset="0"/>
                  <a:cs typeface="Arial" panose="020B0604020202020204" pitchFamily="34" charset="0"/>
                </a:rPr>
                <a:t>BỐ CỤC</a:t>
              </a:r>
              <a:endParaRPr lang="en-US" sz="4000" b="1"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948CA86E-132A-B25B-2399-4DB009D2C58C}"/>
              </a:ext>
            </a:extLst>
          </p:cNvPr>
          <p:cNvGrpSpPr/>
          <p:nvPr/>
        </p:nvGrpSpPr>
        <p:grpSpPr>
          <a:xfrm>
            <a:off x="-276773" y="-55141"/>
            <a:ext cx="1430812" cy="1147681"/>
            <a:chOff x="9079083" y="5592544"/>
            <a:chExt cx="799747" cy="739991"/>
          </a:xfrm>
        </p:grpSpPr>
        <p:grpSp>
          <p:nvGrpSpPr>
            <p:cNvPr id="12" name="Group 27">
              <a:extLst>
                <a:ext uri="{FF2B5EF4-FFF2-40B4-BE49-F238E27FC236}">
                  <a16:creationId xmlns:a16="http://schemas.microsoft.com/office/drawing/2014/main" id="{3A419BD5-E6BD-AD51-5036-4D783EFDCEBA}"/>
                </a:ext>
              </a:extLst>
            </p:cNvPr>
            <p:cNvGrpSpPr/>
            <p:nvPr/>
          </p:nvGrpSpPr>
          <p:grpSpPr>
            <a:xfrm>
              <a:off x="9079083" y="5592544"/>
              <a:ext cx="799747" cy="739991"/>
              <a:chOff x="0" y="0"/>
              <a:chExt cx="576473" cy="533400"/>
            </a:xfrm>
          </p:grpSpPr>
          <p:sp>
            <p:nvSpPr>
              <p:cNvPr id="19" name="Freeform 28">
                <a:extLst>
                  <a:ext uri="{FF2B5EF4-FFF2-40B4-BE49-F238E27FC236}">
                    <a16:creationId xmlns:a16="http://schemas.microsoft.com/office/drawing/2014/main" id="{8DB49D75-1707-E7BD-ACE0-41DBF0B7EA30}"/>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dirty="0"/>
              </a:p>
            </p:txBody>
          </p:sp>
          <p:sp>
            <p:nvSpPr>
              <p:cNvPr id="20" name="TextBox 29">
                <a:extLst>
                  <a:ext uri="{FF2B5EF4-FFF2-40B4-BE49-F238E27FC236}">
                    <a16:creationId xmlns:a16="http://schemas.microsoft.com/office/drawing/2014/main" id="{A42E4BC5-2A14-61B2-4D77-C8B7C8441F2B}"/>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13" name="Group 30">
              <a:extLst>
                <a:ext uri="{FF2B5EF4-FFF2-40B4-BE49-F238E27FC236}">
                  <a16:creationId xmlns:a16="http://schemas.microsoft.com/office/drawing/2014/main" id="{3D10A554-A662-ED02-71AE-E9A9A7CD9406}"/>
                </a:ext>
              </a:extLst>
            </p:cNvPr>
            <p:cNvGrpSpPr/>
            <p:nvPr/>
          </p:nvGrpSpPr>
          <p:grpSpPr>
            <a:xfrm>
              <a:off x="9329375" y="5818388"/>
              <a:ext cx="299163" cy="299163"/>
              <a:chOff x="0" y="0"/>
              <a:chExt cx="812800" cy="812800"/>
            </a:xfrm>
          </p:grpSpPr>
          <p:sp>
            <p:nvSpPr>
              <p:cNvPr id="17" name="Freeform 31">
                <a:extLst>
                  <a:ext uri="{FF2B5EF4-FFF2-40B4-BE49-F238E27FC236}">
                    <a16:creationId xmlns:a16="http://schemas.microsoft.com/office/drawing/2014/main" id="{051545E3-B5B5-054F-CBC8-EA7F7515EB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C7D"/>
              </a:solidFill>
              <a:ln w="19050" cap="sq">
                <a:solidFill>
                  <a:srgbClr val="B26633"/>
                </a:solidFill>
                <a:prstDash val="solid"/>
                <a:miter/>
              </a:ln>
            </p:spPr>
            <p:txBody>
              <a:bodyPr/>
              <a:lstStyle/>
              <a:p>
                <a:endParaRPr lang="en-US" sz="1200"/>
              </a:p>
            </p:txBody>
          </p:sp>
          <p:sp>
            <p:nvSpPr>
              <p:cNvPr id="18" name="TextBox 32">
                <a:extLst>
                  <a:ext uri="{FF2B5EF4-FFF2-40B4-BE49-F238E27FC236}">
                    <a16:creationId xmlns:a16="http://schemas.microsoft.com/office/drawing/2014/main" id="{5F59EDC9-1614-3656-EBE0-81D97784168F}"/>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pic>
        <p:nvPicPr>
          <p:cNvPr id="39" name="Picture 10">
            <a:extLst>
              <a:ext uri="{FF2B5EF4-FFF2-40B4-BE49-F238E27FC236}">
                <a16:creationId xmlns:a16="http://schemas.microsoft.com/office/drawing/2014/main" id="{F86E7321-1527-D51B-D492-DD8DB7A644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933808">
            <a:off x="2667180" y="3307719"/>
            <a:ext cx="790156" cy="601956"/>
          </a:xfrm>
          <a:prstGeom prst="rect">
            <a:avLst/>
          </a:prstGeom>
        </p:spPr>
      </p:pic>
      <p:pic>
        <p:nvPicPr>
          <p:cNvPr id="40" name="Picture 10">
            <a:extLst>
              <a:ext uri="{FF2B5EF4-FFF2-40B4-BE49-F238E27FC236}">
                <a16:creationId xmlns:a16="http://schemas.microsoft.com/office/drawing/2014/main" id="{CFE9C821-1BFA-E6C3-E903-D93022403B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286190" y="3128022"/>
            <a:ext cx="790156" cy="601956"/>
          </a:xfrm>
          <a:prstGeom prst="rect">
            <a:avLst/>
          </a:prstGeom>
        </p:spPr>
      </p:pic>
      <p:pic>
        <p:nvPicPr>
          <p:cNvPr id="41" name="Picture 10">
            <a:extLst>
              <a:ext uri="{FF2B5EF4-FFF2-40B4-BE49-F238E27FC236}">
                <a16:creationId xmlns:a16="http://schemas.microsoft.com/office/drawing/2014/main" id="{B55571A0-269B-DE89-0295-24B895B9E3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21658">
            <a:off x="5264377" y="1702612"/>
            <a:ext cx="790156" cy="601956"/>
          </a:xfrm>
          <a:prstGeom prst="rect">
            <a:avLst/>
          </a:prstGeom>
        </p:spPr>
      </p:pic>
      <p:grpSp>
        <p:nvGrpSpPr>
          <p:cNvPr id="42" name="Group 41">
            <a:extLst>
              <a:ext uri="{FF2B5EF4-FFF2-40B4-BE49-F238E27FC236}">
                <a16:creationId xmlns:a16="http://schemas.microsoft.com/office/drawing/2014/main" id="{BE954FC1-295A-9821-6E3A-4BE925344965}"/>
              </a:ext>
            </a:extLst>
          </p:cNvPr>
          <p:cNvGrpSpPr/>
          <p:nvPr/>
        </p:nvGrpSpPr>
        <p:grpSpPr>
          <a:xfrm>
            <a:off x="457483" y="3814304"/>
            <a:ext cx="5638517" cy="2235483"/>
            <a:chOff x="1765109" y="2199583"/>
            <a:chExt cx="5091134" cy="2235483"/>
          </a:xfrm>
        </p:grpSpPr>
        <p:sp>
          <p:nvSpPr>
            <p:cNvPr id="43" name="Rectangle 42">
              <a:extLst>
                <a:ext uri="{FF2B5EF4-FFF2-40B4-BE49-F238E27FC236}">
                  <a16:creationId xmlns:a16="http://schemas.microsoft.com/office/drawing/2014/main" id="{86A32A4D-E3B6-4509-4D39-B9F929ADA4BB}"/>
                </a:ext>
              </a:extLst>
            </p:cNvPr>
            <p:cNvSpPr/>
            <p:nvPr/>
          </p:nvSpPr>
          <p:spPr>
            <a:xfrm>
              <a:off x="1915212" y="2504017"/>
              <a:ext cx="4941031" cy="1931049"/>
            </a:xfrm>
            <a:custGeom>
              <a:avLst/>
              <a:gdLst>
                <a:gd name="connsiteX0" fmla="*/ 0 w 5472275"/>
                <a:gd name="connsiteY0" fmla="*/ 0 h 1931049"/>
                <a:gd name="connsiteX1" fmla="*/ 601950 w 5472275"/>
                <a:gd name="connsiteY1" fmla="*/ 0 h 1931049"/>
                <a:gd name="connsiteX2" fmla="*/ 1094455 w 5472275"/>
                <a:gd name="connsiteY2" fmla="*/ 0 h 1931049"/>
                <a:gd name="connsiteX3" fmla="*/ 1586960 w 5472275"/>
                <a:gd name="connsiteY3" fmla="*/ 0 h 1931049"/>
                <a:gd name="connsiteX4" fmla="*/ 2134187 w 5472275"/>
                <a:gd name="connsiteY4" fmla="*/ 0 h 1931049"/>
                <a:gd name="connsiteX5" fmla="*/ 2736138 w 5472275"/>
                <a:gd name="connsiteY5" fmla="*/ 0 h 1931049"/>
                <a:gd name="connsiteX6" fmla="*/ 3173920 w 5472275"/>
                <a:gd name="connsiteY6" fmla="*/ 0 h 1931049"/>
                <a:gd name="connsiteX7" fmla="*/ 3666424 w 5472275"/>
                <a:gd name="connsiteY7" fmla="*/ 0 h 1931049"/>
                <a:gd name="connsiteX8" fmla="*/ 4049484 w 5472275"/>
                <a:gd name="connsiteY8" fmla="*/ 0 h 1931049"/>
                <a:gd name="connsiteX9" fmla="*/ 4596711 w 5472275"/>
                <a:gd name="connsiteY9" fmla="*/ 0 h 1931049"/>
                <a:gd name="connsiteX10" fmla="*/ 4979770 w 5472275"/>
                <a:gd name="connsiteY10" fmla="*/ 0 h 1931049"/>
                <a:gd name="connsiteX11" fmla="*/ 5472275 w 5472275"/>
                <a:gd name="connsiteY11" fmla="*/ 0 h 1931049"/>
                <a:gd name="connsiteX12" fmla="*/ 5472275 w 5472275"/>
                <a:gd name="connsiteY12" fmla="*/ 444141 h 1931049"/>
                <a:gd name="connsiteX13" fmla="*/ 5472275 w 5472275"/>
                <a:gd name="connsiteY13" fmla="*/ 965525 h 1931049"/>
                <a:gd name="connsiteX14" fmla="*/ 5472275 w 5472275"/>
                <a:gd name="connsiteY14" fmla="*/ 1390355 h 1931049"/>
                <a:gd name="connsiteX15" fmla="*/ 5472275 w 5472275"/>
                <a:gd name="connsiteY15" fmla="*/ 1931049 h 1931049"/>
                <a:gd name="connsiteX16" fmla="*/ 4979770 w 5472275"/>
                <a:gd name="connsiteY16" fmla="*/ 1931049 h 1931049"/>
                <a:gd name="connsiteX17" fmla="*/ 4487266 w 5472275"/>
                <a:gd name="connsiteY17" fmla="*/ 1931049 h 1931049"/>
                <a:gd name="connsiteX18" fmla="*/ 3994761 w 5472275"/>
                <a:gd name="connsiteY18" fmla="*/ 1931049 h 1931049"/>
                <a:gd name="connsiteX19" fmla="*/ 3556979 w 5472275"/>
                <a:gd name="connsiteY19" fmla="*/ 1931049 h 1931049"/>
                <a:gd name="connsiteX20" fmla="*/ 3009751 w 5472275"/>
                <a:gd name="connsiteY20" fmla="*/ 1931049 h 1931049"/>
                <a:gd name="connsiteX21" fmla="*/ 2626692 w 5472275"/>
                <a:gd name="connsiteY21" fmla="*/ 1931049 h 1931049"/>
                <a:gd name="connsiteX22" fmla="*/ 2134187 w 5472275"/>
                <a:gd name="connsiteY22" fmla="*/ 1931049 h 1931049"/>
                <a:gd name="connsiteX23" fmla="*/ 1532237 w 5472275"/>
                <a:gd name="connsiteY23" fmla="*/ 1931049 h 1931049"/>
                <a:gd name="connsiteX24" fmla="*/ 985010 w 5472275"/>
                <a:gd name="connsiteY24" fmla="*/ 1931049 h 1931049"/>
                <a:gd name="connsiteX25" fmla="*/ 0 w 5472275"/>
                <a:gd name="connsiteY25" fmla="*/ 1931049 h 1931049"/>
                <a:gd name="connsiteX26" fmla="*/ 0 w 5472275"/>
                <a:gd name="connsiteY26" fmla="*/ 1486908 h 1931049"/>
                <a:gd name="connsiteX27" fmla="*/ 0 w 5472275"/>
                <a:gd name="connsiteY27" fmla="*/ 984835 h 1931049"/>
                <a:gd name="connsiteX28" fmla="*/ 0 w 5472275"/>
                <a:gd name="connsiteY28" fmla="*/ 521383 h 1931049"/>
                <a:gd name="connsiteX29" fmla="*/ 0 w 5472275"/>
                <a:gd name="connsiteY29" fmla="*/ 0 h 193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72275" h="1931049" fill="none" extrusionOk="0">
                  <a:moveTo>
                    <a:pt x="0" y="0"/>
                  </a:moveTo>
                  <a:cubicBezTo>
                    <a:pt x="189688" y="-48470"/>
                    <a:pt x="307001" y="35478"/>
                    <a:pt x="601950" y="0"/>
                  </a:cubicBezTo>
                  <a:cubicBezTo>
                    <a:pt x="896899" y="-35478"/>
                    <a:pt x="896284" y="46649"/>
                    <a:pt x="1094455" y="0"/>
                  </a:cubicBezTo>
                  <a:cubicBezTo>
                    <a:pt x="1292626" y="-46649"/>
                    <a:pt x="1480187" y="14869"/>
                    <a:pt x="1586960" y="0"/>
                  </a:cubicBezTo>
                  <a:cubicBezTo>
                    <a:pt x="1693734" y="-14869"/>
                    <a:pt x="1985468" y="20116"/>
                    <a:pt x="2134187" y="0"/>
                  </a:cubicBezTo>
                  <a:cubicBezTo>
                    <a:pt x="2282906" y="-20116"/>
                    <a:pt x="2585591" y="25800"/>
                    <a:pt x="2736138" y="0"/>
                  </a:cubicBezTo>
                  <a:cubicBezTo>
                    <a:pt x="2886685" y="-25800"/>
                    <a:pt x="3000030" y="32152"/>
                    <a:pt x="3173920" y="0"/>
                  </a:cubicBezTo>
                  <a:cubicBezTo>
                    <a:pt x="3347810" y="-32152"/>
                    <a:pt x="3469927" y="44687"/>
                    <a:pt x="3666424" y="0"/>
                  </a:cubicBezTo>
                  <a:cubicBezTo>
                    <a:pt x="3862921" y="-44687"/>
                    <a:pt x="3869080" y="20160"/>
                    <a:pt x="4049484" y="0"/>
                  </a:cubicBezTo>
                  <a:cubicBezTo>
                    <a:pt x="4229888" y="-20160"/>
                    <a:pt x="4454050" y="42165"/>
                    <a:pt x="4596711" y="0"/>
                  </a:cubicBezTo>
                  <a:cubicBezTo>
                    <a:pt x="4739372" y="-42165"/>
                    <a:pt x="4869338" y="26152"/>
                    <a:pt x="4979770" y="0"/>
                  </a:cubicBezTo>
                  <a:cubicBezTo>
                    <a:pt x="5090202" y="-26152"/>
                    <a:pt x="5276092" y="34454"/>
                    <a:pt x="5472275" y="0"/>
                  </a:cubicBezTo>
                  <a:cubicBezTo>
                    <a:pt x="5481200" y="108355"/>
                    <a:pt x="5467719" y="319373"/>
                    <a:pt x="5472275" y="444141"/>
                  </a:cubicBezTo>
                  <a:cubicBezTo>
                    <a:pt x="5476831" y="568909"/>
                    <a:pt x="5464128" y="711063"/>
                    <a:pt x="5472275" y="965525"/>
                  </a:cubicBezTo>
                  <a:cubicBezTo>
                    <a:pt x="5480422" y="1219987"/>
                    <a:pt x="5463925" y="1207103"/>
                    <a:pt x="5472275" y="1390355"/>
                  </a:cubicBezTo>
                  <a:cubicBezTo>
                    <a:pt x="5480625" y="1573607"/>
                    <a:pt x="5420493" y="1661965"/>
                    <a:pt x="5472275" y="1931049"/>
                  </a:cubicBezTo>
                  <a:cubicBezTo>
                    <a:pt x="5361228" y="1947767"/>
                    <a:pt x="5200080" y="1884866"/>
                    <a:pt x="4979770" y="1931049"/>
                  </a:cubicBezTo>
                  <a:cubicBezTo>
                    <a:pt x="4759461" y="1977232"/>
                    <a:pt x="4733178" y="1896507"/>
                    <a:pt x="4487266" y="1931049"/>
                  </a:cubicBezTo>
                  <a:cubicBezTo>
                    <a:pt x="4241354" y="1965591"/>
                    <a:pt x="4156177" y="1920916"/>
                    <a:pt x="3994761" y="1931049"/>
                  </a:cubicBezTo>
                  <a:cubicBezTo>
                    <a:pt x="3833345" y="1941182"/>
                    <a:pt x="3709887" y="1880910"/>
                    <a:pt x="3556979" y="1931049"/>
                  </a:cubicBezTo>
                  <a:cubicBezTo>
                    <a:pt x="3404071" y="1981188"/>
                    <a:pt x="3137482" y="1881029"/>
                    <a:pt x="3009751" y="1931049"/>
                  </a:cubicBezTo>
                  <a:cubicBezTo>
                    <a:pt x="2882020" y="1981069"/>
                    <a:pt x="2792374" y="1930390"/>
                    <a:pt x="2626692" y="1931049"/>
                  </a:cubicBezTo>
                  <a:cubicBezTo>
                    <a:pt x="2461010" y="1931708"/>
                    <a:pt x="2346044" y="1883030"/>
                    <a:pt x="2134187" y="1931049"/>
                  </a:cubicBezTo>
                  <a:cubicBezTo>
                    <a:pt x="1922330" y="1979068"/>
                    <a:pt x="1664836" y="1919397"/>
                    <a:pt x="1532237" y="1931049"/>
                  </a:cubicBezTo>
                  <a:cubicBezTo>
                    <a:pt x="1399638" y="1942701"/>
                    <a:pt x="1139383" y="1907335"/>
                    <a:pt x="985010" y="1931049"/>
                  </a:cubicBezTo>
                  <a:cubicBezTo>
                    <a:pt x="830637" y="1954763"/>
                    <a:pt x="306485" y="1908650"/>
                    <a:pt x="0" y="1931049"/>
                  </a:cubicBezTo>
                  <a:cubicBezTo>
                    <a:pt x="-19955" y="1840821"/>
                    <a:pt x="2649" y="1692904"/>
                    <a:pt x="0" y="1486908"/>
                  </a:cubicBezTo>
                  <a:cubicBezTo>
                    <a:pt x="-2649" y="1280912"/>
                    <a:pt x="14980" y="1152726"/>
                    <a:pt x="0" y="984835"/>
                  </a:cubicBezTo>
                  <a:cubicBezTo>
                    <a:pt x="-14980" y="816944"/>
                    <a:pt x="24814" y="716753"/>
                    <a:pt x="0" y="521383"/>
                  </a:cubicBezTo>
                  <a:cubicBezTo>
                    <a:pt x="-24814" y="326013"/>
                    <a:pt x="49070" y="253613"/>
                    <a:pt x="0" y="0"/>
                  </a:cubicBezTo>
                  <a:close/>
                </a:path>
                <a:path w="5472275" h="1931049" stroke="0" extrusionOk="0">
                  <a:moveTo>
                    <a:pt x="0" y="0"/>
                  </a:moveTo>
                  <a:cubicBezTo>
                    <a:pt x="187770" y="-2208"/>
                    <a:pt x="226380" y="47857"/>
                    <a:pt x="437782" y="0"/>
                  </a:cubicBezTo>
                  <a:cubicBezTo>
                    <a:pt x="649184" y="-47857"/>
                    <a:pt x="766114" y="58819"/>
                    <a:pt x="930287" y="0"/>
                  </a:cubicBezTo>
                  <a:cubicBezTo>
                    <a:pt x="1094461" y="-58819"/>
                    <a:pt x="1335134" y="49991"/>
                    <a:pt x="1477514" y="0"/>
                  </a:cubicBezTo>
                  <a:cubicBezTo>
                    <a:pt x="1619894" y="-49991"/>
                    <a:pt x="1745179" y="2859"/>
                    <a:pt x="1915296" y="0"/>
                  </a:cubicBezTo>
                  <a:cubicBezTo>
                    <a:pt x="2085413" y="-2859"/>
                    <a:pt x="2191857" y="13183"/>
                    <a:pt x="2353078" y="0"/>
                  </a:cubicBezTo>
                  <a:cubicBezTo>
                    <a:pt x="2514299" y="-13183"/>
                    <a:pt x="2665162" y="43005"/>
                    <a:pt x="2845583" y="0"/>
                  </a:cubicBezTo>
                  <a:cubicBezTo>
                    <a:pt x="3026005" y="-43005"/>
                    <a:pt x="3281202" y="44335"/>
                    <a:pt x="3447533" y="0"/>
                  </a:cubicBezTo>
                  <a:cubicBezTo>
                    <a:pt x="3613864" y="-44335"/>
                    <a:pt x="3859184" y="48234"/>
                    <a:pt x="4049484" y="0"/>
                  </a:cubicBezTo>
                  <a:cubicBezTo>
                    <a:pt x="4239784" y="-48234"/>
                    <a:pt x="4310328" y="15047"/>
                    <a:pt x="4487266" y="0"/>
                  </a:cubicBezTo>
                  <a:cubicBezTo>
                    <a:pt x="4664204" y="-15047"/>
                    <a:pt x="4737366" y="11632"/>
                    <a:pt x="4979770" y="0"/>
                  </a:cubicBezTo>
                  <a:cubicBezTo>
                    <a:pt x="5222174" y="-11632"/>
                    <a:pt x="5285346" y="11214"/>
                    <a:pt x="5472275" y="0"/>
                  </a:cubicBezTo>
                  <a:cubicBezTo>
                    <a:pt x="5506685" y="121576"/>
                    <a:pt x="5441034" y="304271"/>
                    <a:pt x="5472275" y="444141"/>
                  </a:cubicBezTo>
                  <a:cubicBezTo>
                    <a:pt x="5503516" y="584011"/>
                    <a:pt x="5454825" y="767499"/>
                    <a:pt x="5472275" y="888283"/>
                  </a:cubicBezTo>
                  <a:cubicBezTo>
                    <a:pt x="5489725" y="1009067"/>
                    <a:pt x="5419741" y="1243805"/>
                    <a:pt x="5472275" y="1390355"/>
                  </a:cubicBezTo>
                  <a:cubicBezTo>
                    <a:pt x="5524809" y="1536905"/>
                    <a:pt x="5453583" y="1771178"/>
                    <a:pt x="5472275" y="1931049"/>
                  </a:cubicBezTo>
                  <a:cubicBezTo>
                    <a:pt x="5212578" y="1974222"/>
                    <a:pt x="5140334" y="1881057"/>
                    <a:pt x="4925048" y="1931049"/>
                  </a:cubicBezTo>
                  <a:cubicBezTo>
                    <a:pt x="4709762" y="1981041"/>
                    <a:pt x="4525156" y="1930553"/>
                    <a:pt x="4268375" y="1931049"/>
                  </a:cubicBezTo>
                  <a:cubicBezTo>
                    <a:pt x="4011594" y="1931545"/>
                    <a:pt x="3785215" y="1860254"/>
                    <a:pt x="3611701" y="1931049"/>
                  </a:cubicBezTo>
                  <a:cubicBezTo>
                    <a:pt x="3438187" y="2001844"/>
                    <a:pt x="3312676" y="1918980"/>
                    <a:pt x="3119197" y="1931049"/>
                  </a:cubicBezTo>
                  <a:cubicBezTo>
                    <a:pt x="2925718" y="1943118"/>
                    <a:pt x="2703766" y="1887979"/>
                    <a:pt x="2517247" y="1931049"/>
                  </a:cubicBezTo>
                  <a:cubicBezTo>
                    <a:pt x="2330728" y="1974119"/>
                    <a:pt x="2069391" y="1911497"/>
                    <a:pt x="1915296" y="1931049"/>
                  </a:cubicBezTo>
                  <a:cubicBezTo>
                    <a:pt x="1761201" y="1950601"/>
                    <a:pt x="1621967" y="1909972"/>
                    <a:pt x="1532237" y="1931049"/>
                  </a:cubicBezTo>
                  <a:cubicBezTo>
                    <a:pt x="1442507" y="1952126"/>
                    <a:pt x="1293357" y="1909302"/>
                    <a:pt x="1149178" y="1931049"/>
                  </a:cubicBezTo>
                  <a:cubicBezTo>
                    <a:pt x="1004999" y="1952796"/>
                    <a:pt x="691261" y="1883931"/>
                    <a:pt x="492505" y="1931049"/>
                  </a:cubicBezTo>
                  <a:cubicBezTo>
                    <a:pt x="293749" y="1978167"/>
                    <a:pt x="160227" y="1872366"/>
                    <a:pt x="0" y="1931049"/>
                  </a:cubicBezTo>
                  <a:cubicBezTo>
                    <a:pt x="-17769" y="1831307"/>
                    <a:pt x="13630" y="1689236"/>
                    <a:pt x="0" y="1467597"/>
                  </a:cubicBezTo>
                  <a:cubicBezTo>
                    <a:pt x="-13630" y="1245958"/>
                    <a:pt x="29392" y="1085807"/>
                    <a:pt x="0" y="984835"/>
                  </a:cubicBezTo>
                  <a:cubicBezTo>
                    <a:pt x="-29392" y="883863"/>
                    <a:pt x="26016" y="652239"/>
                    <a:pt x="0" y="502073"/>
                  </a:cubicBezTo>
                  <a:cubicBezTo>
                    <a:pt x="-26016" y="351907"/>
                    <a:pt x="55965" y="148542"/>
                    <a:pt x="0" y="0"/>
                  </a:cubicBezTo>
                  <a:close/>
                </a:path>
              </a:pathLst>
            </a:custGeom>
            <a:solidFill>
              <a:srgbClr val="FBE3E1"/>
            </a:solidFill>
            <a:ln w="28575">
              <a:solidFill>
                <a:srgbClr val="FBE3E1"/>
              </a:solidFill>
              <a:extLst>
                <a:ext uri="{C807C97D-BFC1-408E-A445-0C87EB9F89A2}">
                  <ask:lineSketchStyleProps xmlns:ask="http://schemas.microsoft.com/office/drawing/2018/sketchyshapes" sd="843310271">
                    <a:prstGeom prst="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3600" b="1" dirty="0">
                  <a:solidFill>
                    <a:schemeClr val="tx1"/>
                  </a:solidFill>
                  <a:latin typeface="Arial" panose="020B0604020202020204" pitchFamily="34" charset="0"/>
                  <a:cs typeface="Arial" panose="020B0604020202020204" pitchFamily="34" charset="0"/>
                </a:rPr>
                <a:t>Đoạn 1</a:t>
              </a:r>
            </a:p>
            <a:p>
              <a:pPr algn="ctr">
                <a:lnSpc>
                  <a:spcPct val="150000"/>
                </a:lnSpc>
              </a:pPr>
              <a:r>
                <a:rPr lang="vi-VN" sz="3200" dirty="0">
                  <a:solidFill>
                    <a:schemeClr val="tx1"/>
                  </a:solidFill>
                  <a:latin typeface="Arial" panose="020B0604020202020204" pitchFamily="34" charset="0"/>
                  <a:cs typeface="Arial" panose="020B0604020202020204" pitchFamily="34" charset="0"/>
                </a:rPr>
                <a:t>Từ đầu đến “tươi sáng hơn”.</a:t>
              </a:r>
              <a:endParaRPr lang="en-US" sz="3200" dirty="0">
                <a:solidFill>
                  <a:schemeClr val="tx1"/>
                </a:solidFill>
                <a:latin typeface="Arial" panose="020B0604020202020204" pitchFamily="34" charset="0"/>
                <a:cs typeface="Arial" panose="020B0604020202020204" pitchFamily="34" charset="0"/>
              </a:endParaRPr>
            </a:p>
          </p:txBody>
        </p:sp>
        <p:sp>
          <p:nvSpPr>
            <p:cNvPr id="44" name="Freeform 11">
              <a:extLst>
                <a:ext uri="{FF2B5EF4-FFF2-40B4-BE49-F238E27FC236}">
                  <a16:creationId xmlns:a16="http://schemas.microsoft.com/office/drawing/2014/main" id="{98E6DB5F-6ADC-37BE-EACA-2C8B12672249}"/>
                </a:ext>
              </a:extLst>
            </p:cNvPr>
            <p:cNvSpPr/>
            <p:nvPr/>
          </p:nvSpPr>
          <p:spPr>
            <a:xfrm>
              <a:off x="1765109" y="2199583"/>
              <a:ext cx="875489" cy="991417"/>
            </a:xfrm>
            <a:custGeom>
              <a:avLst/>
              <a:gdLst/>
              <a:ahLst/>
              <a:cxnLst/>
              <a:rect l="l" t="t" r="r" b="b"/>
              <a:pathLst>
                <a:path w="1402727" h="2341130">
                  <a:moveTo>
                    <a:pt x="0" y="0"/>
                  </a:moveTo>
                  <a:lnTo>
                    <a:pt x="1402727" y="0"/>
                  </a:lnTo>
                  <a:lnTo>
                    <a:pt x="1402727" y="2341130"/>
                  </a:lnTo>
                  <a:lnTo>
                    <a:pt x="0" y="23411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grpSp>
        <p:nvGrpSpPr>
          <p:cNvPr id="51" name="Group 50">
            <a:extLst>
              <a:ext uri="{FF2B5EF4-FFF2-40B4-BE49-F238E27FC236}">
                <a16:creationId xmlns:a16="http://schemas.microsoft.com/office/drawing/2014/main" id="{2E14324E-3254-71A1-D83C-67AD4A37C11D}"/>
              </a:ext>
            </a:extLst>
          </p:cNvPr>
          <p:cNvGrpSpPr/>
          <p:nvPr/>
        </p:nvGrpSpPr>
        <p:grpSpPr>
          <a:xfrm>
            <a:off x="6766187" y="3836392"/>
            <a:ext cx="4850345" cy="2235483"/>
            <a:chOff x="1765109" y="2199583"/>
            <a:chExt cx="4379477" cy="2235483"/>
          </a:xfrm>
        </p:grpSpPr>
        <p:sp>
          <p:nvSpPr>
            <p:cNvPr id="52" name="Rectangle 51">
              <a:extLst>
                <a:ext uri="{FF2B5EF4-FFF2-40B4-BE49-F238E27FC236}">
                  <a16:creationId xmlns:a16="http://schemas.microsoft.com/office/drawing/2014/main" id="{4B149B5E-6F1B-64BE-CB68-E47F43C81607}"/>
                </a:ext>
              </a:extLst>
            </p:cNvPr>
            <p:cNvSpPr/>
            <p:nvPr/>
          </p:nvSpPr>
          <p:spPr>
            <a:xfrm>
              <a:off x="1915213" y="2504017"/>
              <a:ext cx="4229373" cy="1931049"/>
            </a:xfrm>
            <a:custGeom>
              <a:avLst/>
              <a:gdLst>
                <a:gd name="connsiteX0" fmla="*/ 0 w 4684102"/>
                <a:gd name="connsiteY0" fmla="*/ 0 h 1931049"/>
                <a:gd name="connsiteX1" fmla="*/ 632354 w 4684102"/>
                <a:gd name="connsiteY1" fmla="*/ 0 h 1931049"/>
                <a:gd name="connsiteX2" fmla="*/ 1264708 w 4684102"/>
                <a:gd name="connsiteY2" fmla="*/ 0 h 1931049"/>
                <a:gd name="connsiteX3" fmla="*/ 1943902 w 4684102"/>
                <a:gd name="connsiteY3" fmla="*/ 0 h 1931049"/>
                <a:gd name="connsiteX4" fmla="*/ 2576256 w 4684102"/>
                <a:gd name="connsiteY4" fmla="*/ 0 h 1931049"/>
                <a:gd name="connsiteX5" fmla="*/ 3068087 w 4684102"/>
                <a:gd name="connsiteY5" fmla="*/ 0 h 1931049"/>
                <a:gd name="connsiteX6" fmla="*/ 3700441 w 4684102"/>
                <a:gd name="connsiteY6" fmla="*/ 0 h 1931049"/>
                <a:gd name="connsiteX7" fmla="*/ 4684102 w 4684102"/>
                <a:gd name="connsiteY7" fmla="*/ 0 h 1931049"/>
                <a:gd name="connsiteX8" fmla="*/ 4684102 w 4684102"/>
                <a:gd name="connsiteY8" fmla="*/ 463452 h 1931049"/>
                <a:gd name="connsiteX9" fmla="*/ 4684102 w 4684102"/>
                <a:gd name="connsiteY9" fmla="*/ 946214 h 1931049"/>
                <a:gd name="connsiteX10" fmla="*/ 4684102 w 4684102"/>
                <a:gd name="connsiteY10" fmla="*/ 1371045 h 1931049"/>
                <a:gd name="connsiteX11" fmla="*/ 4684102 w 4684102"/>
                <a:gd name="connsiteY11" fmla="*/ 1931049 h 1931049"/>
                <a:gd name="connsiteX12" fmla="*/ 4098589 w 4684102"/>
                <a:gd name="connsiteY12" fmla="*/ 1931049 h 1931049"/>
                <a:gd name="connsiteX13" fmla="*/ 3513077 w 4684102"/>
                <a:gd name="connsiteY13" fmla="*/ 1931049 h 1931049"/>
                <a:gd name="connsiteX14" fmla="*/ 3021246 w 4684102"/>
                <a:gd name="connsiteY14" fmla="*/ 1931049 h 1931049"/>
                <a:gd name="connsiteX15" fmla="*/ 2529415 w 4684102"/>
                <a:gd name="connsiteY15" fmla="*/ 1931049 h 1931049"/>
                <a:gd name="connsiteX16" fmla="*/ 1990743 w 4684102"/>
                <a:gd name="connsiteY16" fmla="*/ 1931049 h 1931049"/>
                <a:gd name="connsiteX17" fmla="*/ 1311549 w 4684102"/>
                <a:gd name="connsiteY17" fmla="*/ 1931049 h 1931049"/>
                <a:gd name="connsiteX18" fmla="*/ 819718 w 4684102"/>
                <a:gd name="connsiteY18" fmla="*/ 1931049 h 1931049"/>
                <a:gd name="connsiteX19" fmla="*/ 0 w 4684102"/>
                <a:gd name="connsiteY19" fmla="*/ 1931049 h 1931049"/>
                <a:gd name="connsiteX20" fmla="*/ 0 w 4684102"/>
                <a:gd name="connsiteY20" fmla="*/ 1486908 h 1931049"/>
                <a:gd name="connsiteX21" fmla="*/ 0 w 4684102"/>
                <a:gd name="connsiteY21" fmla="*/ 984835 h 1931049"/>
                <a:gd name="connsiteX22" fmla="*/ 0 w 4684102"/>
                <a:gd name="connsiteY22" fmla="*/ 502073 h 1931049"/>
                <a:gd name="connsiteX23" fmla="*/ 0 w 4684102"/>
                <a:gd name="connsiteY23" fmla="*/ 0 h 193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84102" h="1931049" fill="none" extrusionOk="0">
                  <a:moveTo>
                    <a:pt x="0" y="0"/>
                  </a:moveTo>
                  <a:cubicBezTo>
                    <a:pt x="274670" y="-74596"/>
                    <a:pt x="417812" y="37485"/>
                    <a:pt x="632354" y="0"/>
                  </a:cubicBezTo>
                  <a:cubicBezTo>
                    <a:pt x="846896" y="-37485"/>
                    <a:pt x="960886" y="13811"/>
                    <a:pt x="1264708" y="0"/>
                  </a:cubicBezTo>
                  <a:cubicBezTo>
                    <a:pt x="1568530" y="-13811"/>
                    <a:pt x="1737766" y="56686"/>
                    <a:pt x="1943902" y="0"/>
                  </a:cubicBezTo>
                  <a:cubicBezTo>
                    <a:pt x="2150038" y="-56686"/>
                    <a:pt x="2437898" y="53094"/>
                    <a:pt x="2576256" y="0"/>
                  </a:cubicBezTo>
                  <a:cubicBezTo>
                    <a:pt x="2714614" y="-53094"/>
                    <a:pt x="2837850" y="9099"/>
                    <a:pt x="3068087" y="0"/>
                  </a:cubicBezTo>
                  <a:cubicBezTo>
                    <a:pt x="3298324" y="-9099"/>
                    <a:pt x="3495528" y="5046"/>
                    <a:pt x="3700441" y="0"/>
                  </a:cubicBezTo>
                  <a:cubicBezTo>
                    <a:pt x="3905354" y="-5046"/>
                    <a:pt x="4431084" y="88535"/>
                    <a:pt x="4684102" y="0"/>
                  </a:cubicBezTo>
                  <a:cubicBezTo>
                    <a:pt x="4686917" y="154967"/>
                    <a:pt x="4670742" y="369313"/>
                    <a:pt x="4684102" y="463452"/>
                  </a:cubicBezTo>
                  <a:cubicBezTo>
                    <a:pt x="4697462" y="557591"/>
                    <a:pt x="4638169" y="708437"/>
                    <a:pt x="4684102" y="946214"/>
                  </a:cubicBezTo>
                  <a:cubicBezTo>
                    <a:pt x="4730035" y="1183991"/>
                    <a:pt x="4664850" y="1186033"/>
                    <a:pt x="4684102" y="1371045"/>
                  </a:cubicBezTo>
                  <a:cubicBezTo>
                    <a:pt x="4703354" y="1556057"/>
                    <a:pt x="4659666" y="1713722"/>
                    <a:pt x="4684102" y="1931049"/>
                  </a:cubicBezTo>
                  <a:cubicBezTo>
                    <a:pt x="4408927" y="1956950"/>
                    <a:pt x="4217311" y="1920993"/>
                    <a:pt x="4098589" y="1931049"/>
                  </a:cubicBezTo>
                  <a:cubicBezTo>
                    <a:pt x="3979867" y="1941105"/>
                    <a:pt x="3662253" y="1915537"/>
                    <a:pt x="3513077" y="1931049"/>
                  </a:cubicBezTo>
                  <a:cubicBezTo>
                    <a:pt x="3363901" y="1946561"/>
                    <a:pt x="3218923" y="1914315"/>
                    <a:pt x="3021246" y="1931049"/>
                  </a:cubicBezTo>
                  <a:cubicBezTo>
                    <a:pt x="2823569" y="1947783"/>
                    <a:pt x="2701583" y="1908459"/>
                    <a:pt x="2529415" y="1931049"/>
                  </a:cubicBezTo>
                  <a:cubicBezTo>
                    <a:pt x="2357247" y="1953639"/>
                    <a:pt x="2247823" y="1902263"/>
                    <a:pt x="1990743" y="1931049"/>
                  </a:cubicBezTo>
                  <a:cubicBezTo>
                    <a:pt x="1733663" y="1959835"/>
                    <a:pt x="1460175" y="1926590"/>
                    <a:pt x="1311549" y="1931049"/>
                  </a:cubicBezTo>
                  <a:cubicBezTo>
                    <a:pt x="1162923" y="1935508"/>
                    <a:pt x="1016470" y="1904993"/>
                    <a:pt x="819718" y="1931049"/>
                  </a:cubicBezTo>
                  <a:cubicBezTo>
                    <a:pt x="622966" y="1957105"/>
                    <a:pt x="283443" y="1906136"/>
                    <a:pt x="0" y="1931049"/>
                  </a:cubicBezTo>
                  <a:cubicBezTo>
                    <a:pt x="-51222" y="1726027"/>
                    <a:pt x="32712" y="1634883"/>
                    <a:pt x="0" y="1486908"/>
                  </a:cubicBezTo>
                  <a:cubicBezTo>
                    <a:pt x="-32712" y="1338933"/>
                    <a:pt x="53416" y="1109611"/>
                    <a:pt x="0" y="984835"/>
                  </a:cubicBezTo>
                  <a:cubicBezTo>
                    <a:pt x="-53416" y="860059"/>
                    <a:pt x="36069" y="644687"/>
                    <a:pt x="0" y="502073"/>
                  </a:cubicBezTo>
                  <a:cubicBezTo>
                    <a:pt x="-36069" y="359459"/>
                    <a:pt x="3136" y="142680"/>
                    <a:pt x="0" y="0"/>
                  </a:cubicBezTo>
                  <a:close/>
                </a:path>
                <a:path w="4684102" h="1931049" stroke="0" extrusionOk="0">
                  <a:moveTo>
                    <a:pt x="0" y="0"/>
                  </a:moveTo>
                  <a:cubicBezTo>
                    <a:pt x="148197" y="-55333"/>
                    <a:pt x="349894" y="6915"/>
                    <a:pt x="491831" y="0"/>
                  </a:cubicBezTo>
                  <a:cubicBezTo>
                    <a:pt x="633768" y="-6915"/>
                    <a:pt x="907763" y="50055"/>
                    <a:pt x="1030502" y="0"/>
                  </a:cubicBezTo>
                  <a:cubicBezTo>
                    <a:pt x="1153241" y="-50055"/>
                    <a:pt x="1481216" y="69285"/>
                    <a:pt x="1616015" y="0"/>
                  </a:cubicBezTo>
                  <a:cubicBezTo>
                    <a:pt x="1750814" y="-69285"/>
                    <a:pt x="1989913" y="25005"/>
                    <a:pt x="2107846" y="0"/>
                  </a:cubicBezTo>
                  <a:cubicBezTo>
                    <a:pt x="2225779" y="-25005"/>
                    <a:pt x="2411102" y="38267"/>
                    <a:pt x="2599677" y="0"/>
                  </a:cubicBezTo>
                  <a:cubicBezTo>
                    <a:pt x="2788252" y="-38267"/>
                    <a:pt x="3009707" y="17146"/>
                    <a:pt x="3138348" y="0"/>
                  </a:cubicBezTo>
                  <a:cubicBezTo>
                    <a:pt x="3266989" y="-17146"/>
                    <a:pt x="3567172" y="10018"/>
                    <a:pt x="3770702" y="0"/>
                  </a:cubicBezTo>
                  <a:cubicBezTo>
                    <a:pt x="3974232" y="-10018"/>
                    <a:pt x="4353824" y="25236"/>
                    <a:pt x="4684102" y="0"/>
                  </a:cubicBezTo>
                  <a:cubicBezTo>
                    <a:pt x="4713075" y="110367"/>
                    <a:pt x="4655199" y="313541"/>
                    <a:pt x="4684102" y="444141"/>
                  </a:cubicBezTo>
                  <a:cubicBezTo>
                    <a:pt x="4713005" y="574741"/>
                    <a:pt x="4646942" y="725602"/>
                    <a:pt x="4684102" y="946214"/>
                  </a:cubicBezTo>
                  <a:cubicBezTo>
                    <a:pt x="4721262" y="1166826"/>
                    <a:pt x="4674432" y="1185201"/>
                    <a:pt x="4684102" y="1409666"/>
                  </a:cubicBezTo>
                  <a:cubicBezTo>
                    <a:pt x="4693772" y="1634131"/>
                    <a:pt x="4655290" y="1696141"/>
                    <a:pt x="4684102" y="1931049"/>
                  </a:cubicBezTo>
                  <a:cubicBezTo>
                    <a:pt x="4561559" y="1935705"/>
                    <a:pt x="4370482" y="1927374"/>
                    <a:pt x="4192271" y="1931049"/>
                  </a:cubicBezTo>
                  <a:cubicBezTo>
                    <a:pt x="4014060" y="1934724"/>
                    <a:pt x="3870807" y="1895080"/>
                    <a:pt x="3653600" y="1931049"/>
                  </a:cubicBezTo>
                  <a:cubicBezTo>
                    <a:pt x="3436393" y="1967018"/>
                    <a:pt x="3326856" y="1923832"/>
                    <a:pt x="3208610" y="1931049"/>
                  </a:cubicBezTo>
                  <a:cubicBezTo>
                    <a:pt x="3090364" y="1938266"/>
                    <a:pt x="2744300" y="1908434"/>
                    <a:pt x="2623097" y="1931049"/>
                  </a:cubicBezTo>
                  <a:cubicBezTo>
                    <a:pt x="2501894" y="1953664"/>
                    <a:pt x="2248458" y="1916988"/>
                    <a:pt x="1943902" y="1931049"/>
                  </a:cubicBezTo>
                  <a:cubicBezTo>
                    <a:pt x="1639346" y="1945110"/>
                    <a:pt x="1507130" y="1859947"/>
                    <a:pt x="1264708" y="1931049"/>
                  </a:cubicBezTo>
                  <a:cubicBezTo>
                    <a:pt x="1022286" y="2002151"/>
                    <a:pt x="960883" y="1924731"/>
                    <a:pt x="726036" y="1931049"/>
                  </a:cubicBezTo>
                  <a:cubicBezTo>
                    <a:pt x="491189" y="1937367"/>
                    <a:pt x="252445" y="1876597"/>
                    <a:pt x="0" y="1931049"/>
                  </a:cubicBezTo>
                  <a:cubicBezTo>
                    <a:pt x="-8553" y="1730233"/>
                    <a:pt x="32632" y="1677300"/>
                    <a:pt x="0" y="1428976"/>
                  </a:cubicBezTo>
                  <a:cubicBezTo>
                    <a:pt x="-32632" y="1180652"/>
                    <a:pt x="11977" y="1072039"/>
                    <a:pt x="0" y="907593"/>
                  </a:cubicBezTo>
                  <a:cubicBezTo>
                    <a:pt x="-11977" y="743147"/>
                    <a:pt x="46020" y="668903"/>
                    <a:pt x="0" y="482762"/>
                  </a:cubicBezTo>
                  <a:cubicBezTo>
                    <a:pt x="-46020" y="296621"/>
                    <a:pt x="26481" y="106826"/>
                    <a:pt x="0" y="0"/>
                  </a:cubicBezTo>
                  <a:close/>
                </a:path>
              </a:pathLst>
            </a:custGeom>
            <a:solidFill>
              <a:srgbClr val="FBE3E1"/>
            </a:solidFill>
            <a:ln w="28575">
              <a:solidFill>
                <a:srgbClr val="FBE3E1"/>
              </a:solidFill>
              <a:extLst>
                <a:ext uri="{C807C97D-BFC1-408E-A445-0C87EB9F89A2}">
                  <ask:lineSketchStyleProps xmlns:ask="http://schemas.microsoft.com/office/drawing/2018/sketchyshapes" sd="843310271">
                    <a:prstGeom prst="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3600" b="1" dirty="0">
                  <a:solidFill>
                    <a:schemeClr val="tx1"/>
                  </a:solidFill>
                  <a:latin typeface="Arial" panose="020B0604020202020204" pitchFamily="34" charset="0"/>
                  <a:cs typeface="Arial" panose="020B0604020202020204" pitchFamily="34" charset="0"/>
                </a:rPr>
                <a:t>Đoạn 2</a:t>
              </a:r>
            </a:p>
            <a:p>
              <a:pPr algn="ctr">
                <a:lnSpc>
                  <a:spcPct val="150000"/>
                </a:lnSpc>
              </a:pPr>
              <a:r>
                <a:rPr lang="vi-VN" sz="3200" dirty="0">
                  <a:solidFill>
                    <a:schemeClr val="tx1"/>
                  </a:solidFill>
                  <a:latin typeface="Arial" panose="020B0604020202020204" pitchFamily="34" charset="0"/>
                  <a:cs typeface="Arial" panose="020B0604020202020204" pitchFamily="34" charset="0"/>
                </a:rPr>
                <a:t>Tiếp theo </a:t>
              </a:r>
              <a:r>
                <a:rPr lang="vi-VN" sz="3200" dirty="0">
                  <a:solidFill>
                    <a:schemeClr val="tx1"/>
                  </a:solidFill>
                  <a:latin typeface="Arial" panose="020B0604020202020204" pitchFamily="34" charset="0"/>
                  <a:cs typeface="Arial" panose="020B0604020202020204" pitchFamily="34" charset="0"/>
                  <a:sym typeface="Wingdings" panose="05000000000000000000" pitchFamily="2" charset="2"/>
                </a:rPr>
                <a:t> “lời chúc”</a:t>
              </a:r>
              <a:endParaRPr lang="en-US" sz="3200" dirty="0">
                <a:solidFill>
                  <a:schemeClr val="tx1"/>
                </a:solidFill>
                <a:latin typeface="Arial" panose="020B0604020202020204" pitchFamily="34" charset="0"/>
                <a:cs typeface="Arial" panose="020B0604020202020204" pitchFamily="34" charset="0"/>
              </a:endParaRPr>
            </a:p>
          </p:txBody>
        </p:sp>
        <p:sp>
          <p:nvSpPr>
            <p:cNvPr id="53" name="Freeform 11">
              <a:extLst>
                <a:ext uri="{FF2B5EF4-FFF2-40B4-BE49-F238E27FC236}">
                  <a16:creationId xmlns:a16="http://schemas.microsoft.com/office/drawing/2014/main" id="{3EA2B271-8B69-F471-53DF-F8D2AAA78CE7}"/>
                </a:ext>
              </a:extLst>
            </p:cNvPr>
            <p:cNvSpPr/>
            <p:nvPr/>
          </p:nvSpPr>
          <p:spPr>
            <a:xfrm>
              <a:off x="1765109" y="2199583"/>
              <a:ext cx="875489" cy="991417"/>
            </a:xfrm>
            <a:custGeom>
              <a:avLst/>
              <a:gdLst/>
              <a:ahLst/>
              <a:cxnLst/>
              <a:rect l="l" t="t" r="r" b="b"/>
              <a:pathLst>
                <a:path w="1402727" h="2341130">
                  <a:moveTo>
                    <a:pt x="0" y="0"/>
                  </a:moveTo>
                  <a:lnTo>
                    <a:pt x="1402727" y="0"/>
                  </a:lnTo>
                  <a:lnTo>
                    <a:pt x="1402727" y="2341130"/>
                  </a:lnTo>
                  <a:lnTo>
                    <a:pt x="0" y="23411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grpSp>
        <p:nvGrpSpPr>
          <p:cNvPr id="54" name="Group 53">
            <a:extLst>
              <a:ext uri="{FF2B5EF4-FFF2-40B4-BE49-F238E27FC236}">
                <a16:creationId xmlns:a16="http://schemas.microsoft.com/office/drawing/2014/main" id="{06F546FD-DAD2-0D8F-48F0-7CA7AE4C7980}"/>
              </a:ext>
            </a:extLst>
          </p:cNvPr>
          <p:cNvGrpSpPr/>
          <p:nvPr/>
        </p:nvGrpSpPr>
        <p:grpSpPr>
          <a:xfrm>
            <a:off x="6816152" y="825940"/>
            <a:ext cx="4850345" cy="2235483"/>
            <a:chOff x="1765109" y="2199583"/>
            <a:chExt cx="4379477" cy="2235483"/>
          </a:xfrm>
        </p:grpSpPr>
        <p:sp>
          <p:nvSpPr>
            <p:cNvPr id="55" name="Rectangle 54">
              <a:extLst>
                <a:ext uri="{FF2B5EF4-FFF2-40B4-BE49-F238E27FC236}">
                  <a16:creationId xmlns:a16="http://schemas.microsoft.com/office/drawing/2014/main" id="{FDF22325-09A5-F59D-29C8-147D8D1C09A6}"/>
                </a:ext>
              </a:extLst>
            </p:cNvPr>
            <p:cNvSpPr/>
            <p:nvPr/>
          </p:nvSpPr>
          <p:spPr>
            <a:xfrm>
              <a:off x="1915213" y="2504017"/>
              <a:ext cx="4229373" cy="1931049"/>
            </a:xfrm>
            <a:custGeom>
              <a:avLst/>
              <a:gdLst>
                <a:gd name="connsiteX0" fmla="*/ 0 w 4684102"/>
                <a:gd name="connsiteY0" fmla="*/ 0 h 1931049"/>
                <a:gd name="connsiteX1" fmla="*/ 632354 w 4684102"/>
                <a:gd name="connsiteY1" fmla="*/ 0 h 1931049"/>
                <a:gd name="connsiteX2" fmla="*/ 1264708 w 4684102"/>
                <a:gd name="connsiteY2" fmla="*/ 0 h 1931049"/>
                <a:gd name="connsiteX3" fmla="*/ 1943902 w 4684102"/>
                <a:gd name="connsiteY3" fmla="*/ 0 h 1931049"/>
                <a:gd name="connsiteX4" fmla="*/ 2576256 w 4684102"/>
                <a:gd name="connsiteY4" fmla="*/ 0 h 1931049"/>
                <a:gd name="connsiteX5" fmla="*/ 3068087 w 4684102"/>
                <a:gd name="connsiteY5" fmla="*/ 0 h 1931049"/>
                <a:gd name="connsiteX6" fmla="*/ 3700441 w 4684102"/>
                <a:gd name="connsiteY6" fmla="*/ 0 h 1931049"/>
                <a:gd name="connsiteX7" fmla="*/ 4684102 w 4684102"/>
                <a:gd name="connsiteY7" fmla="*/ 0 h 1931049"/>
                <a:gd name="connsiteX8" fmla="*/ 4684102 w 4684102"/>
                <a:gd name="connsiteY8" fmla="*/ 463452 h 1931049"/>
                <a:gd name="connsiteX9" fmla="*/ 4684102 w 4684102"/>
                <a:gd name="connsiteY9" fmla="*/ 946214 h 1931049"/>
                <a:gd name="connsiteX10" fmla="*/ 4684102 w 4684102"/>
                <a:gd name="connsiteY10" fmla="*/ 1371045 h 1931049"/>
                <a:gd name="connsiteX11" fmla="*/ 4684102 w 4684102"/>
                <a:gd name="connsiteY11" fmla="*/ 1931049 h 1931049"/>
                <a:gd name="connsiteX12" fmla="*/ 4098589 w 4684102"/>
                <a:gd name="connsiteY12" fmla="*/ 1931049 h 1931049"/>
                <a:gd name="connsiteX13" fmla="*/ 3513077 w 4684102"/>
                <a:gd name="connsiteY13" fmla="*/ 1931049 h 1931049"/>
                <a:gd name="connsiteX14" fmla="*/ 3021246 w 4684102"/>
                <a:gd name="connsiteY14" fmla="*/ 1931049 h 1931049"/>
                <a:gd name="connsiteX15" fmla="*/ 2529415 w 4684102"/>
                <a:gd name="connsiteY15" fmla="*/ 1931049 h 1931049"/>
                <a:gd name="connsiteX16" fmla="*/ 1990743 w 4684102"/>
                <a:gd name="connsiteY16" fmla="*/ 1931049 h 1931049"/>
                <a:gd name="connsiteX17" fmla="*/ 1311549 w 4684102"/>
                <a:gd name="connsiteY17" fmla="*/ 1931049 h 1931049"/>
                <a:gd name="connsiteX18" fmla="*/ 819718 w 4684102"/>
                <a:gd name="connsiteY18" fmla="*/ 1931049 h 1931049"/>
                <a:gd name="connsiteX19" fmla="*/ 0 w 4684102"/>
                <a:gd name="connsiteY19" fmla="*/ 1931049 h 1931049"/>
                <a:gd name="connsiteX20" fmla="*/ 0 w 4684102"/>
                <a:gd name="connsiteY20" fmla="*/ 1486908 h 1931049"/>
                <a:gd name="connsiteX21" fmla="*/ 0 w 4684102"/>
                <a:gd name="connsiteY21" fmla="*/ 984835 h 1931049"/>
                <a:gd name="connsiteX22" fmla="*/ 0 w 4684102"/>
                <a:gd name="connsiteY22" fmla="*/ 502073 h 1931049"/>
                <a:gd name="connsiteX23" fmla="*/ 0 w 4684102"/>
                <a:gd name="connsiteY23" fmla="*/ 0 h 193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84102" h="1931049" fill="none" extrusionOk="0">
                  <a:moveTo>
                    <a:pt x="0" y="0"/>
                  </a:moveTo>
                  <a:cubicBezTo>
                    <a:pt x="274670" y="-74596"/>
                    <a:pt x="417812" y="37485"/>
                    <a:pt x="632354" y="0"/>
                  </a:cubicBezTo>
                  <a:cubicBezTo>
                    <a:pt x="846896" y="-37485"/>
                    <a:pt x="960886" y="13811"/>
                    <a:pt x="1264708" y="0"/>
                  </a:cubicBezTo>
                  <a:cubicBezTo>
                    <a:pt x="1568530" y="-13811"/>
                    <a:pt x="1737766" y="56686"/>
                    <a:pt x="1943902" y="0"/>
                  </a:cubicBezTo>
                  <a:cubicBezTo>
                    <a:pt x="2150038" y="-56686"/>
                    <a:pt x="2437898" y="53094"/>
                    <a:pt x="2576256" y="0"/>
                  </a:cubicBezTo>
                  <a:cubicBezTo>
                    <a:pt x="2714614" y="-53094"/>
                    <a:pt x="2837850" y="9099"/>
                    <a:pt x="3068087" y="0"/>
                  </a:cubicBezTo>
                  <a:cubicBezTo>
                    <a:pt x="3298324" y="-9099"/>
                    <a:pt x="3495528" y="5046"/>
                    <a:pt x="3700441" y="0"/>
                  </a:cubicBezTo>
                  <a:cubicBezTo>
                    <a:pt x="3905354" y="-5046"/>
                    <a:pt x="4431084" y="88535"/>
                    <a:pt x="4684102" y="0"/>
                  </a:cubicBezTo>
                  <a:cubicBezTo>
                    <a:pt x="4686917" y="154967"/>
                    <a:pt x="4670742" y="369313"/>
                    <a:pt x="4684102" y="463452"/>
                  </a:cubicBezTo>
                  <a:cubicBezTo>
                    <a:pt x="4697462" y="557591"/>
                    <a:pt x="4638169" y="708437"/>
                    <a:pt x="4684102" y="946214"/>
                  </a:cubicBezTo>
                  <a:cubicBezTo>
                    <a:pt x="4730035" y="1183991"/>
                    <a:pt x="4664850" y="1186033"/>
                    <a:pt x="4684102" y="1371045"/>
                  </a:cubicBezTo>
                  <a:cubicBezTo>
                    <a:pt x="4703354" y="1556057"/>
                    <a:pt x="4659666" y="1713722"/>
                    <a:pt x="4684102" y="1931049"/>
                  </a:cubicBezTo>
                  <a:cubicBezTo>
                    <a:pt x="4408927" y="1956950"/>
                    <a:pt x="4217311" y="1920993"/>
                    <a:pt x="4098589" y="1931049"/>
                  </a:cubicBezTo>
                  <a:cubicBezTo>
                    <a:pt x="3979867" y="1941105"/>
                    <a:pt x="3662253" y="1915537"/>
                    <a:pt x="3513077" y="1931049"/>
                  </a:cubicBezTo>
                  <a:cubicBezTo>
                    <a:pt x="3363901" y="1946561"/>
                    <a:pt x="3218923" y="1914315"/>
                    <a:pt x="3021246" y="1931049"/>
                  </a:cubicBezTo>
                  <a:cubicBezTo>
                    <a:pt x="2823569" y="1947783"/>
                    <a:pt x="2701583" y="1908459"/>
                    <a:pt x="2529415" y="1931049"/>
                  </a:cubicBezTo>
                  <a:cubicBezTo>
                    <a:pt x="2357247" y="1953639"/>
                    <a:pt x="2247823" y="1902263"/>
                    <a:pt x="1990743" y="1931049"/>
                  </a:cubicBezTo>
                  <a:cubicBezTo>
                    <a:pt x="1733663" y="1959835"/>
                    <a:pt x="1460175" y="1926590"/>
                    <a:pt x="1311549" y="1931049"/>
                  </a:cubicBezTo>
                  <a:cubicBezTo>
                    <a:pt x="1162923" y="1935508"/>
                    <a:pt x="1016470" y="1904993"/>
                    <a:pt x="819718" y="1931049"/>
                  </a:cubicBezTo>
                  <a:cubicBezTo>
                    <a:pt x="622966" y="1957105"/>
                    <a:pt x="283443" y="1906136"/>
                    <a:pt x="0" y="1931049"/>
                  </a:cubicBezTo>
                  <a:cubicBezTo>
                    <a:pt x="-51222" y="1726027"/>
                    <a:pt x="32712" y="1634883"/>
                    <a:pt x="0" y="1486908"/>
                  </a:cubicBezTo>
                  <a:cubicBezTo>
                    <a:pt x="-32712" y="1338933"/>
                    <a:pt x="53416" y="1109611"/>
                    <a:pt x="0" y="984835"/>
                  </a:cubicBezTo>
                  <a:cubicBezTo>
                    <a:pt x="-53416" y="860059"/>
                    <a:pt x="36069" y="644687"/>
                    <a:pt x="0" y="502073"/>
                  </a:cubicBezTo>
                  <a:cubicBezTo>
                    <a:pt x="-36069" y="359459"/>
                    <a:pt x="3136" y="142680"/>
                    <a:pt x="0" y="0"/>
                  </a:cubicBezTo>
                  <a:close/>
                </a:path>
                <a:path w="4684102" h="1931049" stroke="0" extrusionOk="0">
                  <a:moveTo>
                    <a:pt x="0" y="0"/>
                  </a:moveTo>
                  <a:cubicBezTo>
                    <a:pt x="148197" y="-55333"/>
                    <a:pt x="349894" y="6915"/>
                    <a:pt x="491831" y="0"/>
                  </a:cubicBezTo>
                  <a:cubicBezTo>
                    <a:pt x="633768" y="-6915"/>
                    <a:pt x="907763" y="50055"/>
                    <a:pt x="1030502" y="0"/>
                  </a:cubicBezTo>
                  <a:cubicBezTo>
                    <a:pt x="1153241" y="-50055"/>
                    <a:pt x="1481216" y="69285"/>
                    <a:pt x="1616015" y="0"/>
                  </a:cubicBezTo>
                  <a:cubicBezTo>
                    <a:pt x="1750814" y="-69285"/>
                    <a:pt x="1989913" y="25005"/>
                    <a:pt x="2107846" y="0"/>
                  </a:cubicBezTo>
                  <a:cubicBezTo>
                    <a:pt x="2225779" y="-25005"/>
                    <a:pt x="2411102" y="38267"/>
                    <a:pt x="2599677" y="0"/>
                  </a:cubicBezTo>
                  <a:cubicBezTo>
                    <a:pt x="2788252" y="-38267"/>
                    <a:pt x="3009707" y="17146"/>
                    <a:pt x="3138348" y="0"/>
                  </a:cubicBezTo>
                  <a:cubicBezTo>
                    <a:pt x="3266989" y="-17146"/>
                    <a:pt x="3567172" y="10018"/>
                    <a:pt x="3770702" y="0"/>
                  </a:cubicBezTo>
                  <a:cubicBezTo>
                    <a:pt x="3974232" y="-10018"/>
                    <a:pt x="4353824" y="25236"/>
                    <a:pt x="4684102" y="0"/>
                  </a:cubicBezTo>
                  <a:cubicBezTo>
                    <a:pt x="4713075" y="110367"/>
                    <a:pt x="4655199" y="313541"/>
                    <a:pt x="4684102" y="444141"/>
                  </a:cubicBezTo>
                  <a:cubicBezTo>
                    <a:pt x="4713005" y="574741"/>
                    <a:pt x="4646942" y="725602"/>
                    <a:pt x="4684102" y="946214"/>
                  </a:cubicBezTo>
                  <a:cubicBezTo>
                    <a:pt x="4721262" y="1166826"/>
                    <a:pt x="4674432" y="1185201"/>
                    <a:pt x="4684102" y="1409666"/>
                  </a:cubicBezTo>
                  <a:cubicBezTo>
                    <a:pt x="4693772" y="1634131"/>
                    <a:pt x="4655290" y="1696141"/>
                    <a:pt x="4684102" y="1931049"/>
                  </a:cubicBezTo>
                  <a:cubicBezTo>
                    <a:pt x="4561559" y="1935705"/>
                    <a:pt x="4370482" y="1927374"/>
                    <a:pt x="4192271" y="1931049"/>
                  </a:cubicBezTo>
                  <a:cubicBezTo>
                    <a:pt x="4014060" y="1934724"/>
                    <a:pt x="3870807" y="1895080"/>
                    <a:pt x="3653600" y="1931049"/>
                  </a:cubicBezTo>
                  <a:cubicBezTo>
                    <a:pt x="3436393" y="1967018"/>
                    <a:pt x="3326856" y="1923832"/>
                    <a:pt x="3208610" y="1931049"/>
                  </a:cubicBezTo>
                  <a:cubicBezTo>
                    <a:pt x="3090364" y="1938266"/>
                    <a:pt x="2744300" y="1908434"/>
                    <a:pt x="2623097" y="1931049"/>
                  </a:cubicBezTo>
                  <a:cubicBezTo>
                    <a:pt x="2501894" y="1953664"/>
                    <a:pt x="2248458" y="1916988"/>
                    <a:pt x="1943902" y="1931049"/>
                  </a:cubicBezTo>
                  <a:cubicBezTo>
                    <a:pt x="1639346" y="1945110"/>
                    <a:pt x="1507130" y="1859947"/>
                    <a:pt x="1264708" y="1931049"/>
                  </a:cubicBezTo>
                  <a:cubicBezTo>
                    <a:pt x="1022286" y="2002151"/>
                    <a:pt x="960883" y="1924731"/>
                    <a:pt x="726036" y="1931049"/>
                  </a:cubicBezTo>
                  <a:cubicBezTo>
                    <a:pt x="491189" y="1937367"/>
                    <a:pt x="252445" y="1876597"/>
                    <a:pt x="0" y="1931049"/>
                  </a:cubicBezTo>
                  <a:cubicBezTo>
                    <a:pt x="-8553" y="1730233"/>
                    <a:pt x="32632" y="1677300"/>
                    <a:pt x="0" y="1428976"/>
                  </a:cubicBezTo>
                  <a:cubicBezTo>
                    <a:pt x="-32632" y="1180652"/>
                    <a:pt x="11977" y="1072039"/>
                    <a:pt x="0" y="907593"/>
                  </a:cubicBezTo>
                  <a:cubicBezTo>
                    <a:pt x="-11977" y="743147"/>
                    <a:pt x="46020" y="668903"/>
                    <a:pt x="0" y="482762"/>
                  </a:cubicBezTo>
                  <a:cubicBezTo>
                    <a:pt x="-46020" y="296621"/>
                    <a:pt x="26481" y="106826"/>
                    <a:pt x="0" y="0"/>
                  </a:cubicBezTo>
                  <a:close/>
                </a:path>
              </a:pathLst>
            </a:custGeom>
            <a:solidFill>
              <a:srgbClr val="FBE3E1"/>
            </a:solidFill>
            <a:ln w="28575">
              <a:solidFill>
                <a:srgbClr val="FBE3E1"/>
              </a:solidFill>
              <a:extLst>
                <a:ext uri="{C807C97D-BFC1-408E-A445-0C87EB9F89A2}">
                  <ask:lineSketchStyleProps xmlns:ask="http://schemas.microsoft.com/office/drawing/2018/sketchyshapes" sd="843310271">
                    <a:prstGeom prst="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3600" b="1" dirty="0">
                  <a:solidFill>
                    <a:schemeClr val="tx1"/>
                  </a:solidFill>
                  <a:latin typeface="Arial" panose="020B0604020202020204" pitchFamily="34" charset="0"/>
                  <a:cs typeface="Arial" panose="020B0604020202020204" pitchFamily="34" charset="0"/>
                </a:rPr>
                <a:t>Đoạn 3</a:t>
              </a:r>
            </a:p>
            <a:p>
              <a:pPr algn="ctr">
                <a:lnSpc>
                  <a:spcPct val="150000"/>
                </a:lnSpc>
              </a:pPr>
              <a:r>
                <a:rPr lang="vi-VN" sz="3200" dirty="0">
                  <a:solidFill>
                    <a:schemeClr val="tx1"/>
                  </a:solidFill>
                  <a:latin typeface="Arial" panose="020B0604020202020204" pitchFamily="34" charset="0"/>
                  <a:cs typeface="Arial" panose="020B0604020202020204" pitchFamily="34" charset="0"/>
                </a:rPr>
                <a:t>Còn lại</a:t>
              </a:r>
              <a:endParaRPr lang="en-US" sz="3200" dirty="0">
                <a:solidFill>
                  <a:schemeClr val="tx1"/>
                </a:solidFill>
                <a:latin typeface="Arial" panose="020B0604020202020204" pitchFamily="34" charset="0"/>
                <a:cs typeface="Arial" panose="020B0604020202020204" pitchFamily="34" charset="0"/>
              </a:endParaRPr>
            </a:p>
          </p:txBody>
        </p:sp>
        <p:sp>
          <p:nvSpPr>
            <p:cNvPr id="56" name="Freeform 11">
              <a:extLst>
                <a:ext uri="{FF2B5EF4-FFF2-40B4-BE49-F238E27FC236}">
                  <a16:creationId xmlns:a16="http://schemas.microsoft.com/office/drawing/2014/main" id="{CD54439D-3CBD-4E2A-69CF-3E832BFC2452}"/>
                </a:ext>
              </a:extLst>
            </p:cNvPr>
            <p:cNvSpPr/>
            <p:nvPr/>
          </p:nvSpPr>
          <p:spPr>
            <a:xfrm>
              <a:off x="1765109" y="2199583"/>
              <a:ext cx="875489" cy="991417"/>
            </a:xfrm>
            <a:custGeom>
              <a:avLst/>
              <a:gdLst/>
              <a:ahLst/>
              <a:cxnLst/>
              <a:rect l="l" t="t" r="r" b="b"/>
              <a:pathLst>
                <a:path w="1402727" h="2341130">
                  <a:moveTo>
                    <a:pt x="0" y="0"/>
                  </a:moveTo>
                  <a:lnTo>
                    <a:pt x="1402727" y="0"/>
                  </a:lnTo>
                  <a:lnTo>
                    <a:pt x="1402727" y="2341130"/>
                  </a:lnTo>
                  <a:lnTo>
                    <a:pt x="0" y="23411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Tree>
    <p:extLst>
      <p:ext uri="{BB962C8B-B14F-4D97-AF65-F5344CB8AC3E}">
        <p14:creationId xmlns:p14="http://schemas.microsoft.com/office/powerpoint/2010/main" val="790744110"/>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up)">
                                      <p:cBhvr>
                                        <p:cTn id="14" dur="500"/>
                                        <p:tgtEl>
                                          <p:spTgt spid="39"/>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EF874-6380-0868-1613-C2EB5717BA5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59A1C48-B487-A88A-6BC8-F7FCEA517683}"/>
              </a:ext>
            </a:extLst>
          </p:cNvPr>
          <p:cNvGrpSpPr/>
          <p:nvPr/>
        </p:nvGrpSpPr>
        <p:grpSpPr>
          <a:xfrm>
            <a:off x="4016070" y="82413"/>
            <a:ext cx="7714810" cy="6706127"/>
            <a:chOff x="0" y="0"/>
            <a:chExt cx="812800" cy="706529"/>
          </a:xfrm>
        </p:grpSpPr>
        <p:sp>
          <p:nvSpPr>
            <p:cNvPr id="3" name="Freeform 3">
              <a:extLst>
                <a:ext uri="{FF2B5EF4-FFF2-40B4-BE49-F238E27FC236}">
                  <a16:creationId xmlns:a16="http://schemas.microsoft.com/office/drawing/2014/main" id="{8BAB8246-A64D-EDE3-37B6-8E12307B44A3}"/>
                </a:ext>
              </a:extLst>
            </p:cNvPr>
            <p:cNvSpPr/>
            <p:nvPr/>
          </p:nvSpPr>
          <p:spPr>
            <a:xfrm>
              <a:off x="0" y="0"/>
              <a:ext cx="827989" cy="710767"/>
            </a:xfrm>
            <a:custGeom>
              <a:avLst/>
              <a:gdLst/>
              <a:ahLst/>
              <a:cxnLst/>
              <a:rect l="l" t="t" r="r" b="b"/>
              <a:pathLst>
                <a:path w="827989" h="710767">
                  <a:moveTo>
                    <a:pt x="461490" y="0"/>
                  </a:moveTo>
                  <a:cubicBezTo>
                    <a:pt x="470405" y="0"/>
                    <a:pt x="479374" y="0"/>
                    <a:pt x="488272" y="0"/>
                  </a:cubicBezTo>
                  <a:cubicBezTo>
                    <a:pt x="559210" y="11801"/>
                    <a:pt x="603543" y="51081"/>
                    <a:pt x="623736" y="115357"/>
                  </a:cubicBezTo>
                  <a:cubicBezTo>
                    <a:pt x="742003" y="106785"/>
                    <a:pt x="827989" y="228322"/>
                    <a:pt x="775586" y="347604"/>
                  </a:cubicBezTo>
                  <a:cubicBezTo>
                    <a:pt x="793012" y="372669"/>
                    <a:pt x="807550" y="400706"/>
                    <a:pt x="812800" y="438338"/>
                  </a:cubicBezTo>
                  <a:cubicBezTo>
                    <a:pt x="812800" y="449117"/>
                    <a:pt x="812800" y="459872"/>
                    <a:pt x="812800" y="470650"/>
                  </a:cubicBezTo>
                  <a:cubicBezTo>
                    <a:pt x="797154" y="566425"/>
                    <a:pt x="729827" y="631143"/>
                    <a:pt x="619295" y="613720"/>
                  </a:cubicBezTo>
                  <a:cubicBezTo>
                    <a:pt x="590856" y="662896"/>
                    <a:pt x="540252" y="710767"/>
                    <a:pt x="461507" y="706010"/>
                  </a:cubicBezTo>
                  <a:cubicBezTo>
                    <a:pt x="420804" y="702781"/>
                    <a:pt x="392488" y="684082"/>
                    <a:pt x="367697" y="661364"/>
                  </a:cubicBezTo>
                  <a:cubicBezTo>
                    <a:pt x="341584" y="680248"/>
                    <a:pt x="313304" y="695068"/>
                    <a:pt x="272443" y="695232"/>
                  </a:cubicBezTo>
                  <a:cubicBezTo>
                    <a:pt x="177910" y="695511"/>
                    <a:pt x="114672" y="622757"/>
                    <a:pt x="113139" y="522963"/>
                  </a:cubicBezTo>
                  <a:cubicBezTo>
                    <a:pt x="52367" y="499617"/>
                    <a:pt x="11206" y="456040"/>
                    <a:pt x="0" y="381472"/>
                  </a:cubicBezTo>
                  <a:cubicBezTo>
                    <a:pt x="0" y="370694"/>
                    <a:pt x="0" y="359893"/>
                    <a:pt x="0" y="349160"/>
                  </a:cubicBezTo>
                  <a:cubicBezTo>
                    <a:pt x="12369" y="275269"/>
                    <a:pt x="51292" y="228855"/>
                    <a:pt x="116099" y="209180"/>
                  </a:cubicBezTo>
                  <a:cubicBezTo>
                    <a:pt x="112205" y="84532"/>
                    <a:pt x="241837" y="6644"/>
                    <a:pt x="348333" y="61558"/>
                  </a:cubicBezTo>
                  <a:cubicBezTo>
                    <a:pt x="373689" y="34403"/>
                    <a:pt x="409562" y="4785"/>
                    <a:pt x="461490" y="0"/>
                  </a:cubicBezTo>
                  <a:close/>
                </a:path>
              </a:pathLst>
            </a:custGeom>
            <a:solidFill>
              <a:srgbClr val="FFFFFF"/>
            </a:solidFill>
            <a:ln w="38100" cap="sq">
              <a:solidFill>
                <a:srgbClr val="B26633"/>
              </a:solidFill>
              <a:prstDash val="solid"/>
              <a:miter/>
            </a:ln>
          </p:spPr>
          <p:txBody>
            <a:bodyPr/>
            <a:lstStyle/>
            <a:p>
              <a:endParaRPr lang="en-US" sz="1200"/>
            </a:p>
          </p:txBody>
        </p:sp>
        <p:sp>
          <p:nvSpPr>
            <p:cNvPr id="4" name="TextBox 4">
              <a:extLst>
                <a:ext uri="{FF2B5EF4-FFF2-40B4-BE49-F238E27FC236}">
                  <a16:creationId xmlns:a16="http://schemas.microsoft.com/office/drawing/2014/main" id="{07C5D0A8-0594-1F3E-B26F-D1BBC567DD05}"/>
                </a:ext>
              </a:extLst>
            </p:cNvPr>
            <p:cNvSpPr txBox="1"/>
            <p:nvPr/>
          </p:nvSpPr>
          <p:spPr>
            <a:xfrm>
              <a:off x="38100" y="79655"/>
              <a:ext cx="736600" cy="525942"/>
            </a:xfrm>
            <a:prstGeom prst="rect">
              <a:avLst/>
            </a:prstGeom>
          </p:spPr>
          <p:txBody>
            <a:bodyPr lIns="33867" tIns="33867" rIns="33867" bIns="33867" rtlCol="0" anchor="ctr"/>
            <a:lstStyle/>
            <a:p>
              <a:pPr algn="ctr">
                <a:lnSpc>
                  <a:spcPts val="1773"/>
                </a:lnSpc>
              </a:pPr>
              <a:endParaRPr sz="1200"/>
            </a:p>
          </p:txBody>
        </p:sp>
      </p:grpSp>
      <p:grpSp>
        <p:nvGrpSpPr>
          <p:cNvPr id="5" name="Group 5">
            <a:extLst>
              <a:ext uri="{FF2B5EF4-FFF2-40B4-BE49-F238E27FC236}">
                <a16:creationId xmlns:a16="http://schemas.microsoft.com/office/drawing/2014/main" id="{62E0C1FF-6E8E-1CF8-4AF8-D8B1A86B12C5}"/>
              </a:ext>
            </a:extLst>
          </p:cNvPr>
          <p:cNvGrpSpPr/>
          <p:nvPr/>
        </p:nvGrpSpPr>
        <p:grpSpPr>
          <a:xfrm>
            <a:off x="120393" y="100266"/>
            <a:ext cx="7714810" cy="6706127"/>
            <a:chOff x="0" y="0"/>
            <a:chExt cx="812800" cy="706529"/>
          </a:xfrm>
        </p:grpSpPr>
        <p:sp>
          <p:nvSpPr>
            <p:cNvPr id="6" name="Freeform 6">
              <a:extLst>
                <a:ext uri="{FF2B5EF4-FFF2-40B4-BE49-F238E27FC236}">
                  <a16:creationId xmlns:a16="http://schemas.microsoft.com/office/drawing/2014/main" id="{AEB4A125-A243-A5AF-35ED-FB6DBCEAEBE6}"/>
                </a:ext>
              </a:extLst>
            </p:cNvPr>
            <p:cNvSpPr/>
            <p:nvPr/>
          </p:nvSpPr>
          <p:spPr>
            <a:xfrm>
              <a:off x="0" y="0"/>
              <a:ext cx="827989" cy="710767"/>
            </a:xfrm>
            <a:custGeom>
              <a:avLst/>
              <a:gdLst/>
              <a:ahLst/>
              <a:cxnLst/>
              <a:rect l="l" t="t" r="r" b="b"/>
              <a:pathLst>
                <a:path w="827989" h="710767">
                  <a:moveTo>
                    <a:pt x="461490" y="0"/>
                  </a:moveTo>
                  <a:cubicBezTo>
                    <a:pt x="470405" y="0"/>
                    <a:pt x="479374" y="0"/>
                    <a:pt x="488272" y="0"/>
                  </a:cubicBezTo>
                  <a:cubicBezTo>
                    <a:pt x="559210" y="11801"/>
                    <a:pt x="603543" y="51081"/>
                    <a:pt x="623736" y="115357"/>
                  </a:cubicBezTo>
                  <a:cubicBezTo>
                    <a:pt x="742003" y="106785"/>
                    <a:pt x="827989" y="228322"/>
                    <a:pt x="775586" y="347604"/>
                  </a:cubicBezTo>
                  <a:cubicBezTo>
                    <a:pt x="793012" y="372669"/>
                    <a:pt x="807550" y="400706"/>
                    <a:pt x="812800" y="438338"/>
                  </a:cubicBezTo>
                  <a:cubicBezTo>
                    <a:pt x="812800" y="449117"/>
                    <a:pt x="812800" y="459872"/>
                    <a:pt x="812800" y="470650"/>
                  </a:cubicBezTo>
                  <a:cubicBezTo>
                    <a:pt x="797154" y="566425"/>
                    <a:pt x="729827" y="631143"/>
                    <a:pt x="619295" y="613720"/>
                  </a:cubicBezTo>
                  <a:cubicBezTo>
                    <a:pt x="590856" y="662896"/>
                    <a:pt x="540252" y="710767"/>
                    <a:pt x="461507" y="706010"/>
                  </a:cubicBezTo>
                  <a:cubicBezTo>
                    <a:pt x="420804" y="702781"/>
                    <a:pt x="392488" y="684082"/>
                    <a:pt x="367697" y="661364"/>
                  </a:cubicBezTo>
                  <a:cubicBezTo>
                    <a:pt x="341584" y="680248"/>
                    <a:pt x="313304" y="695068"/>
                    <a:pt x="272443" y="695232"/>
                  </a:cubicBezTo>
                  <a:cubicBezTo>
                    <a:pt x="177910" y="695511"/>
                    <a:pt x="114672" y="622757"/>
                    <a:pt x="113139" y="522963"/>
                  </a:cubicBezTo>
                  <a:cubicBezTo>
                    <a:pt x="52367" y="499617"/>
                    <a:pt x="11206" y="456040"/>
                    <a:pt x="0" y="381472"/>
                  </a:cubicBezTo>
                  <a:cubicBezTo>
                    <a:pt x="0" y="370694"/>
                    <a:pt x="0" y="359893"/>
                    <a:pt x="0" y="349160"/>
                  </a:cubicBezTo>
                  <a:cubicBezTo>
                    <a:pt x="12369" y="275269"/>
                    <a:pt x="51292" y="228855"/>
                    <a:pt x="116099" y="209180"/>
                  </a:cubicBezTo>
                  <a:cubicBezTo>
                    <a:pt x="112205" y="84532"/>
                    <a:pt x="241837" y="6644"/>
                    <a:pt x="348333" y="61558"/>
                  </a:cubicBezTo>
                  <a:cubicBezTo>
                    <a:pt x="373689" y="34403"/>
                    <a:pt x="409562" y="4785"/>
                    <a:pt x="461490" y="0"/>
                  </a:cubicBezTo>
                  <a:close/>
                </a:path>
              </a:pathLst>
            </a:custGeom>
            <a:solidFill>
              <a:srgbClr val="FFFFFF"/>
            </a:solidFill>
            <a:ln w="38100" cap="sq">
              <a:solidFill>
                <a:srgbClr val="B26633"/>
              </a:solidFill>
              <a:prstDash val="solid"/>
              <a:miter/>
            </a:ln>
          </p:spPr>
          <p:txBody>
            <a:bodyPr/>
            <a:lstStyle/>
            <a:p>
              <a:endParaRPr lang="en-US" sz="1200"/>
            </a:p>
          </p:txBody>
        </p:sp>
        <p:sp>
          <p:nvSpPr>
            <p:cNvPr id="7" name="TextBox 7">
              <a:extLst>
                <a:ext uri="{FF2B5EF4-FFF2-40B4-BE49-F238E27FC236}">
                  <a16:creationId xmlns:a16="http://schemas.microsoft.com/office/drawing/2014/main" id="{A65A1376-28EF-FADE-0416-55350709F46B}"/>
                </a:ext>
              </a:extLst>
            </p:cNvPr>
            <p:cNvSpPr txBox="1"/>
            <p:nvPr/>
          </p:nvSpPr>
          <p:spPr>
            <a:xfrm>
              <a:off x="38100" y="79655"/>
              <a:ext cx="736600" cy="525942"/>
            </a:xfrm>
            <a:prstGeom prst="rect">
              <a:avLst/>
            </a:prstGeom>
          </p:spPr>
          <p:txBody>
            <a:bodyPr lIns="33867" tIns="33867" rIns="33867" bIns="33867" rtlCol="0" anchor="ctr"/>
            <a:lstStyle/>
            <a:p>
              <a:pPr algn="ctr">
                <a:lnSpc>
                  <a:spcPts val="1773"/>
                </a:lnSpc>
              </a:pPr>
              <a:endParaRPr sz="1200"/>
            </a:p>
          </p:txBody>
        </p:sp>
      </p:grpSp>
      <p:grpSp>
        <p:nvGrpSpPr>
          <p:cNvPr id="8" name="Group 8">
            <a:extLst>
              <a:ext uri="{FF2B5EF4-FFF2-40B4-BE49-F238E27FC236}">
                <a16:creationId xmlns:a16="http://schemas.microsoft.com/office/drawing/2014/main" id="{14F1C716-619F-1236-44DC-8B7BA7E7EB8B}"/>
              </a:ext>
            </a:extLst>
          </p:cNvPr>
          <p:cNvGrpSpPr/>
          <p:nvPr/>
        </p:nvGrpSpPr>
        <p:grpSpPr>
          <a:xfrm>
            <a:off x="1905675" y="689793"/>
            <a:ext cx="8421462" cy="5842362"/>
            <a:chOff x="0" y="0"/>
            <a:chExt cx="881233" cy="698872"/>
          </a:xfrm>
        </p:grpSpPr>
        <p:sp>
          <p:nvSpPr>
            <p:cNvPr id="9" name="Freeform 9">
              <a:extLst>
                <a:ext uri="{FF2B5EF4-FFF2-40B4-BE49-F238E27FC236}">
                  <a16:creationId xmlns:a16="http://schemas.microsoft.com/office/drawing/2014/main" id="{575201C6-0EAE-40E3-95D3-B8BEFD31BA19}"/>
                </a:ext>
              </a:extLst>
            </p:cNvPr>
            <p:cNvSpPr/>
            <p:nvPr/>
          </p:nvSpPr>
          <p:spPr>
            <a:xfrm>
              <a:off x="0" y="0"/>
              <a:ext cx="896422" cy="703110"/>
            </a:xfrm>
            <a:custGeom>
              <a:avLst/>
              <a:gdLst/>
              <a:ahLst/>
              <a:cxnLst/>
              <a:rect l="l" t="t" r="r" b="b"/>
              <a:pathLst>
                <a:path w="896422" h="703110">
                  <a:moveTo>
                    <a:pt x="500345" y="0"/>
                  </a:moveTo>
                  <a:cubicBezTo>
                    <a:pt x="510011" y="0"/>
                    <a:pt x="519734" y="0"/>
                    <a:pt x="529381" y="0"/>
                  </a:cubicBezTo>
                  <a:cubicBezTo>
                    <a:pt x="606292" y="11673"/>
                    <a:pt x="654358" y="50528"/>
                    <a:pt x="676251" y="114107"/>
                  </a:cubicBezTo>
                  <a:cubicBezTo>
                    <a:pt x="804474" y="105628"/>
                    <a:pt x="896422" y="225847"/>
                    <a:pt x="840886" y="343837"/>
                  </a:cubicBezTo>
                  <a:cubicBezTo>
                    <a:pt x="859779" y="368630"/>
                    <a:pt x="875540" y="396364"/>
                    <a:pt x="881233" y="433587"/>
                  </a:cubicBezTo>
                  <a:cubicBezTo>
                    <a:pt x="881233" y="444250"/>
                    <a:pt x="881233" y="454888"/>
                    <a:pt x="881233" y="465549"/>
                  </a:cubicBezTo>
                  <a:cubicBezTo>
                    <a:pt x="864269" y="560286"/>
                    <a:pt x="791274" y="624303"/>
                    <a:pt x="671436" y="607069"/>
                  </a:cubicBezTo>
                  <a:cubicBezTo>
                    <a:pt x="640602" y="655712"/>
                    <a:pt x="585737" y="703110"/>
                    <a:pt x="500362" y="698358"/>
                  </a:cubicBezTo>
                  <a:cubicBezTo>
                    <a:pt x="456233" y="695165"/>
                    <a:pt x="425533" y="676668"/>
                    <a:pt x="398654" y="654196"/>
                  </a:cubicBezTo>
                  <a:cubicBezTo>
                    <a:pt x="370343" y="672876"/>
                    <a:pt x="339682" y="687536"/>
                    <a:pt x="295381" y="687697"/>
                  </a:cubicBezTo>
                  <a:cubicBezTo>
                    <a:pt x="192889" y="687973"/>
                    <a:pt x="124327" y="616008"/>
                    <a:pt x="122665" y="517295"/>
                  </a:cubicBezTo>
                  <a:cubicBezTo>
                    <a:pt x="56776" y="494202"/>
                    <a:pt x="12150" y="451097"/>
                    <a:pt x="0" y="377338"/>
                  </a:cubicBezTo>
                  <a:cubicBezTo>
                    <a:pt x="0" y="366677"/>
                    <a:pt x="0" y="355992"/>
                    <a:pt x="0" y="345376"/>
                  </a:cubicBezTo>
                  <a:cubicBezTo>
                    <a:pt x="13411" y="272286"/>
                    <a:pt x="55611" y="226375"/>
                    <a:pt x="125874" y="206913"/>
                  </a:cubicBezTo>
                  <a:cubicBezTo>
                    <a:pt x="121652" y="83616"/>
                    <a:pt x="262198" y="6572"/>
                    <a:pt x="377660" y="60891"/>
                  </a:cubicBezTo>
                  <a:cubicBezTo>
                    <a:pt x="405151" y="34030"/>
                    <a:pt x="444045" y="4733"/>
                    <a:pt x="500345" y="0"/>
                  </a:cubicBezTo>
                  <a:close/>
                </a:path>
              </a:pathLst>
            </a:custGeom>
            <a:solidFill>
              <a:srgbClr val="FFFFFF"/>
            </a:solidFill>
            <a:ln cap="sq">
              <a:noFill/>
              <a:prstDash val="solid"/>
              <a:miter/>
            </a:ln>
          </p:spPr>
          <p:txBody>
            <a:bodyPr/>
            <a:lstStyle/>
            <a:p>
              <a:endParaRPr lang="en-US" sz="1200"/>
            </a:p>
          </p:txBody>
        </p:sp>
        <p:sp>
          <p:nvSpPr>
            <p:cNvPr id="10" name="TextBox 10">
              <a:extLst>
                <a:ext uri="{FF2B5EF4-FFF2-40B4-BE49-F238E27FC236}">
                  <a16:creationId xmlns:a16="http://schemas.microsoft.com/office/drawing/2014/main" id="{72398CAF-EAB4-2AAB-3433-8A2F15B9F1BB}"/>
                </a:ext>
              </a:extLst>
            </p:cNvPr>
            <p:cNvSpPr txBox="1"/>
            <p:nvPr/>
          </p:nvSpPr>
          <p:spPr>
            <a:xfrm>
              <a:off x="41308" y="78379"/>
              <a:ext cx="798617" cy="520655"/>
            </a:xfrm>
            <a:prstGeom prst="rect">
              <a:avLst/>
            </a:prstGeom>
          </p:spPr>
          <p:txBody>
            <a:bodyPr lIns="33867" tIns="33867" rIns="33867" bIns="33867" rtlCol="0" anchor="ctr"/>
            <a:lstStyle/>
            <a:p>
              <a:pPr algn="ctr">
                <a:lnSpc>
                  <a:spcPts val="1773"/>
                </a:lnSpc>
              </a:pPr>
              <a:endParaRPr sz="1200"/>
            </a:p>
          </p:txBody>
        </p:sp>
      </p:grpSp>
      <p:grpSp>
        <p:nvGrpSpPr>
          <p:cNvPr id="11" name="Group 11">
            <a:extLst>
              <a:ext uri="{FF2B5EF4-FFF2-40B4-BE49-F238E27FC236}">
                <a16:creationId xmlns:a16="http://schemas.microsoft.com/office/drawing/2014/main" id="{9ECADC94-8FC0-83CC-1986-5542C685A524}"/>
              </a:ext>
            </a:extLst>
          </p:cNvPr>
          <p:cNvGrpSpPr/>
          <p:nvPr/>
        </p:nvGrpSpPr>
        <p:grpSpPr>
          <a:xfrm>
            <a:off x="9129440" y="-914870"/>
            <a:ext cx="4445451" cy="2917327"/>
            <a:chOff x="0" y="0"/>
            <a:chExt cx="812800" cy="533400"/>
          </a:xfrm>
        </p:grpSpPr>
        <p:sp>
          <p:nvSpPr>
            <p:cNvPr id="12" name="Freeform 12">
              <a:extLst>
                <a:ext uri="{FF2B5EF4-FFF2-40B4-BE49-F238E27FC236}">
                  <a16:creationId xmlns:a16="http://schemas.microsoft.com/office/drawing/2014/main" id="{678C1AAE-C88F-E733-AB1B-F202F11EC511}"/>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3" name="TextBox 13">
              <a:extLst>
                <a:ext uri="{FF2B5EF4-FFF2-40B4-BE49-F238E27FC236}">
                  <a16:creationId xmlns:a16="http://schemas.microsoft.com/office/drawing/2014/main" id="{A58E64AD-291E-B895-E86C-150C507394E4}"/>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a:extLst>
              <a:ext uri="{FF2B5EF4-FFF2-40B4-BE49-F238E27FC236}">
                <a16:creationId xmlns:a16="http://schemas.microsoft.com/office/drawing/2014/main" id="{09A4C0E0-D249-7D42-C44B-94514728250A}"/>
              </a:ext>
            </a:extLst>
          </p:cNvPr>
          <p:cNvGrpSpPr/>
          <p:nvPr/>
        </p:nvGrpSpPr>
        <p:grpSpPr>
          <a:xfrm>
            <a:off x="-461838" y="5399337"/>
            <a:ext cx="4445451" cy="2917327"/>
            <a:chOff x="0" y="0"/>
            <a:chExt cx="812800" cy="533400"/>
          </a:xfrm>
        </p:grpSpPr>
        <p:sp>
          <p:nvSpPr>
            <p:cNvPr id="15" name="Freeform 15">
              <a:extLst>
                <a:ext uri="{FF2B5EF4-FFF2-40B4-BE49-F238E27FC236}">
                  <a16:creationId xmlns:a16="http://schemas.microsoft.com/office/drawing/2014/main" id="{33DF3408-6C71-DB10-AB2A-707FBBB1A6D1}"/>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a:extLst>
                <a:ext uri="{FF2B5EF4-FFF2-40B4-BE49-F238E27FC236}">
                  <a16:creationId xmlns:a16="http://schemas.microsoft.com/office/drawing/2014/main" id="{992B3950-D7D6-EC31-BDD3-0F8AF97C6035}"/>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7" name="Group 17">
            <a:extLst>
              <a:ext uri="{FF2B5EF4-FFF2-40B4-BE49-F238E27FC236}">
                <a16:creationId xmlns:a16="http://schemas.microsoft.com/office/drawing/2014/main" id="{0C92E471-B49D-DD6A-9D1B-39AEF420DE35}"/>
              </a:ext>
            </a:extLst>
          </p:cNvPr>
          <p:cNvGrpSpPr/>
          <p:nvPr/>
        </p:nvGrpSpPr>
        <p:grpSpPr>
          <a:xfrm>
            <a:off x="-1558798" y="699899"/>
            <a:ext cx="4445451" cy="2917327"/>
            <a:chOff x="0" y="0"/>
            <a:chExt cx="812800" cy="533400"/>
          </a:xfrm>
        </p:grpSpPr>
        <p:sp>
          <p:nvSpPr>
            <p:cNvPr id="18" name="Freeform 18">
              <a:extLst>
                <a:ext uri="{FF2B5EF4-FFF2-40B4-BE49-F238E27FC236}">
                  <a16:creationId xmlns:a16="http://schemas.microsoft.com/office/drawing/2014/main" id="{BC9734C4-6678-01C0-515C-524FCCEA4259}"/>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9" name="TextBox 19">
              <a:extLst>
                <a:ext uri="{FF2B5EF4-FFF2-40B4-BE49-F238E27FC236}">
                  <a16:creationId xmlns:a16="http://schemas.microsoft.com/office/drawing/2014/main" id="{4F1BD966-387C-35FD-BEA0-99F2943543C3}"/>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0" name="Group 20">
            <a:extLst>
              <a:ext uri="{FF2B5EF4-FFF2-40B4-BE49-F238E27FC236}">
                <a16:creationId xmlns:a16="http://schemas.microsoft.com/office/drawing/2014/main" id="{381D8707-CC2F-4686-81A9-ACE75364F6E3}"/>
              </a:ext>
            </a:extLst>
          </p:cNvPr>
          <p:cNvGrpSpPr/>
          <p:nvPr/>
        </p:nvGrpSpPr>
        <p:grpSpPr>
          <a:xfrm>
            <a:off x="9718697" y="4158595"/>
            <a:ext cx="4445451" cy="2917327"/>
            <a:chOff x="0" y="0"/>
            <a:chExt cx="812800" cy="533400"/>
          </a:xfrm>
        </p:grpSpPr>
        <p:sp>
          <p:nvSpPr>
            <p:cNvPr id="21" name="Freeform 21">
              <a:extLst>
                <a:ext uri="{FF2B5EF4-FFF2-40B4-BE49-F238E27FC236}">
                  <a16:creationId xmlns:a16="http://schemas.microsoft.com/office/drawing/2014/main" id="{3BC10A9D-B200-CB34-92EE-85B4115B0B21}"/>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22" name="TextBox 22">
              <a:extLst>
                <a:ext uri="{FF2B5EF4-FFF2-40B4-BE49-F238E27FC236}">
                  <a16:creationId xmlns:a16="http://schemas.microsoft.com/office/drawing/2014/main" id="{904BE6B9-ED6C-3D9C-EE27-4FFDDFD85987}"/>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3" name="Group 23">
            <a:extLst>
              <a:ext uri="{FF2B5EF4-FFF2-40B4-BE49-F238E27FC236}">
                <a16:creationId xmlns:a16="http://schemas.microsoft.com/office/drawing/2014/main" id="{C6186AC6-4CD9-90AB-A7F0-51328FAF0492}"/>
              </a:ext>
            </a:extLst>
          </p:cNvPr>
          <p:cNvGrpSpPr/>
          <p:nvPr/>
        </p:nvGrpSpPr>
        <p:grpSpPr>
          <a:xfrm>
            <a:off x="-1459678" y="4158595"/>
            <a:ext cx="2919355" cy="1915827"/>
            <a:chOff x="0" y="0"/>
            <a:chExt cx="812800" cy="533400"/>
          </a:xfrm>
        </p:grpSpPr>
        <p:sp>
          <p:nvSpPr>
            <p:cNvPr id="24" name="Freeform 24">
              <a:extLst>
                <a:ext uri="{FF2B5EF4-FFF2-40B4-BE49-F238E27FC236}">
                  <a16:creationId xmlns:a16="http://schemas.microsoft.com/office/drawing/2014/main" id="{E25F20FC-37A3-EF21-E442-567ABFA0EC37}"/>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25" name="TextBox 25">
              <a:extLst>
                <a:ext uri="{FF2B5EF4-FFF2-40B4-BE49-F238E27FC236}">
                  <a16:creationId xmlns:a16="http://schemas.microsoft.com/office/drawing/2014/main" id="{3E6014F9-0C75-64DA-92D6-07DDE4B281F0}"/>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6" name="Group 26">
            <a:extLst>
              <a:ext uri="{FF2B5EF4-FFF2-40B4-BE49-F238E27FC236}">
                <a16:creationId xmlns:a16="http://schemas.microsoft.com/office/drawing/2014/main" id="{41995513-9870-3788-DFBC-BF23E42A8923}"/>
              </a:ext>
            </a:extLst>
          </p:cNvPr>
          <p:cNvGrpSpPr/>
          <p:nvPr/>
        </p:nvGrpSpPr>
        <p:grpSpPr>
          <a:xfrm>
            <a:off x="10481745" y="1825985"/>
            <a:ext cx="2919355" cy="1915827"/>
            <a:chOff x="0" y="0"/>
            <a:chExt cx="812800" cy="533400"/>
          </a:xfrm>
        </p:grpSpPr>
        <p:sp>
          <p:nvSpPr>
            <p:cNvPr id="27" name="Freeform 27">
              <a:extLst>
                <a:ext uri="{FF2B5EF4-FFF2-40B4-BE49-F238E27FC236}">
                  <a16:creationId xmlns:a16="http://schemas.microsoft.com/office/drawing/2014/main" id="{F239D9BC-B7AE-9BE4-7024-BF2B82684607}"/>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28" name="TextBox 28">
              <a:extLst>
                <a:ext uri="{FF2B5EF4-FFF2-40B4-BE49-F238E27FC236}">
                  <a16:creationId xmlns:a16="http://schemas.microsoft.com/office/drawing/2014/main" id="{05DBC07E-8FD9-C7D0-36B9-C8825F9B0F78}"/>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9" name="Group 29">
            <a:extLst>
              <a:ext uri="{FF2B5EF4-FFF2-40B4-BE49-F238E27FC236}">
                <a16:creationId xmlns:a16="http://schemas.microsoft.com/office/drawing/2014/main" id="{6612238F-7E80-D3A2-7BA1-66D0CEB2919E}"/>
              </a:ext>
            </a:extLst>
          </p:cNvPr>
          <p:cNvGrpSpPr/>
          <p:nvPr/>
        </p:nvGrpSpPr>
        <p:grpSpPr>
          <a:xfrm>
            <a:off x="3983613" y="6172200"/>
            <a:ext cx="2919355" cy="1915827"/>
            <a:chOff x="0" y="0"/>
            <a:chExt cx="812800" cy="533400"/>
          </a:xfrm>
        </p:grpSpPr>
        <p:sp>
          <p:nvSpPr>
            <p:cNvPr id="30" name="Freeform 30">
              <a:extLst>
                <a:ext uri="{FF2B5EF4-FFF2-40B4-BE49-F238E27FC236}">
                  <a16:creationId xmlns:a16="http://schemas.microsoft.com/office/drawing/2014/main" id="{D01268FA-36F9-0E98-EF66-FB76E2C4C857}"/>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31" name="TextBox 31">
              <a:extLst>
                <a:ext uri="{FF2B5EF4-FFF2-40B4-BE49-F238E27FC236}">
                  <a16:creationId xmlns:a16="http://schemas.microsoft.com/office/drawing/2014/main" id="{F24EC2D0-BBC2-59CB-F009-3E285857E9C3}"/>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32" name="Group 32">
            <a:extLst>
              <a:ext uri="{FF2B5EF4-FFF2-40B4-BE49-F238E27FC236}">
                <a16:creationId xmlns:a16="http://schemas.microsoft.com/office/drawing/2014/main" id="{C7159DEA-82CC-2D35-9D2E-1C16F8B7F688}"/>
              </a:ext>
            </a:extLst>
          </p:cNvPr>
          <p:cNvGrpSpPr/>
          <p:nvPr/>
        </p:nvGrpSpPr>
        <p:grpSpPr>
          <a:xfrm>
            <a:off x="9470421" y="5617259"/>
            <a:ext cx="799747" cy="739991"/>
            <a:chOff x="0" y="0"/>
            <a:chExt cx="576473" cy="533400"/>
          </a:xfrm>
        </p:grpSpPr>
        <p:sp>
          <p:nvSpPr>
            <p:cNvPr id="33" name="Freeform 33">
              <a:extLst>
                <a:ext uri="{FF2B5EF4-FFF2-40B4-BE49-F238E27FC236}">
                  <a16:creationId xmlns:a16="http://schemas.microsoft.com/office/drawing/2014/main" id="{12FE6F49-FB5D-FBD5-53DE-9BE063C07F33}"/>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B9CC7D"/>
            </a:solidFill>
            <a:ln w="28575" cap="sq">
              <a:solidFill>
                <a:srgbClr val="B26633"/>
              </a:solidFill>
              <a:prstDash val="solid"/>
              <a:miter/>
            </a:ln>
          </p:spPr>
          <p:txBody>
            <a:bodyPr/>
            <a:lstStyle/>
            <a:p>
              <a:endParaRPr lang="en-US" sz="1200"/>
            </a:p>
          </p:txBody>
        </p:sp>
        <p:sp>
          <p:nvSpPr>
            <p:cNvPr id="34" name="TextBox 34">
              <a:extLst>
                <a:ext uri="{FF2B5EF4-FFF2-40B4-BE49-F238E27FC236}">
                  <a16:creationId xmlns:a16="http://schemas.microsoft.com/office/drawing/2014/main" id="{633F8BF1-A0F2-9F50-F7E4-5C9C870C8481}"/>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35" name="Group 35">
            <a:extLst>
              <a:ext uri="{FF2B5EF4-FFF2-40B4-BE49-F238E27FC236}">
                <a16:creationId xmlns:a16="http://schemas.microsoft.com/office/drawing/2014/main" id="{0DAE2FAB-32B7-D0FD-2DE2-1CB016920175}"/>
              </a:ext>
            </a:extLst>
          </p:cNvPr>
          <p:cNvGrpSpPr/>
          <p:nvPr/>
        </p:nvGrpSpPr>
        <p:grpSpPr>
          <a:xfrm>
            <a:off x="9720713" y="5843102"/>
            <a:ext cx="299163" cy="299163"/>
            <a:chOff x="0" y="0"/>
            <a:chExt cx="812800" cy="812800"/>
          </a:xfrm>
        </p:grpSpPr>
        <p:sp>
          <p:nvSpPr>
            <p:cNvPr id="36" name="Freeform 36">
              <a:extLst>
                <a:ext uri="{FF2B5EF4-FFF2-40B4-BE49-F238E27FC236}">
                  <a16:creationId xmlns:a16="http://schemas.microsoft.com/office/drawing/2014/main" id="{872A7B19-7E86-E0B2-191E-5CDDC2FC6B6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8781"/>
            </a:solidFill>
            <a:ln w="19050" cap="sq">
              <a:solidFill>
                <a:srgbClr val="B26633"/>
              </a:solidFill>
              <a:prstDash val="solid"/>
              <a:miter/>
            </a:ln>
          </p:spPr>
          <p:txBody>
            <a:bodyPr/>
            <a:lstStyle/>
            <a:p>
              <a:endParaRPr lang="en-US" sz="1200"/>
            </a:p>
          </p:txBody>
        </p:sp>
        <p:sp>
          <p:nvSpPr>
            <p:cNvPr id="37" name="TextBox 37">
              <a:extLst>
                <a:ext uri="{FF2B5EF4-FFF2-40B4-BE49-F238E27FC236}">
                  <a16:creationId xmlns:a16="http://schemas.microsoft.com/office/drawing/2014/main" id="{550BFB3A-DC5E-3EEF-A207-A1C053989245}"/>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38" name="Group 38">
            <a:extLst>
              <a:ext uri="{FF2B5EF4-FFF2-40B4-BE49-F238E27FC236}">
                <a16:creationId xmlns:a16="http://schemas.microsoft.com/office/drawing/2014/main" id="{6370B74F-776C-F618-357E-22B58023DA8C}"/>
              </a:ext>
            </a:extLst>
          </p:cNvPr>
          <p:cNvGrpSpPr/>
          <p:nvPr/>
        </p:nvGrpSpPr>
        <p:grpSpPr>
          <a:xfrm>
            <a:off x="4937590" y="5980107"/>
            <a:ext cx="627652" cy="580755"/>
            <a:chOff x="0" y="0"/>
            <a:chExt cx="576473" cy="533400"/>
          </a:xfrm>
        </p:grpSpPr>
        <p:sp>
          <p:nvSpPr>
            <p:cNvPr id="39" name="Freeform 39">
              <a:extLst>
                <a:ext uri="{FF2B5EF4-FFF2-40B4-BE49-F238E27FC236}">
                  <a16:creationId xmlns:a16="http://schemas.microsoft.com/office/drawing/2014/main" id="{C5E42601-DBCE-0DDF-EF4D-872BF8BF34F3}"/>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40" name="TextBox 40">
              <a:extLst>
                <a:ext uri="{FF2B5EF4-FFF2-40B4-BE49-F238E27FC236}">
                  <a16:creationId xmlns:a16="http://schemas.microsoft.com/office/drawing/2014/main" id="{31ECF5D7-7053-75E3-479C-F9240DEE48AB}"/>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41" name="Group 41">
            <a:extLst>
              <a:ext uri="{FF2B5EF4-FFF2-40B4-BE49-F238E27FC236}">
                <a16:creationId xmlns:a16="http://schemas.microsoft.com/office/drawing/2014/main" id="{BCE7B383-7F9F-F650-2F89-89EA4CAC67A9}"/>
              </a:ext>
            </a:extLst>
          </p:cNvPr>
          <p:cNvGrpSpPr/>
          <p:nvPr/>
        </p:nvGrpSpPr>
        <p:grpSpPr>
          <a:xfrm>
            <a:off x="5134023" y="6157353"/>
            <a:ext cx="234787" cy="234787"/>
            <a:chOff x="0" y="0"/>
            <a:chExt cx="812800" cy="812800"/>
          </a:xfrm>
        </p:grpSpPr>
        <p:sp>
          <p:nvSpPr>
            <p:cNvPr id="42" name="Freeform 42">
              <a:extLst>
                <a:ext uri="{FF2B5EF4-FFF2-40B4-BE49-F238E27FC236}">
                  <a16:creationId xmlns:a16="http://schemas.microsoft.com/office/drawing/2014/main" id="{9006E561-1F46-1DB6-E96A-2C3FD20546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CF87"/>
            </a:solidFill>
            <a:ln w="19050" cap="sq">
              <a:solidFill>
                <a:srgbClr val="B26633"/>
              </a:solidFill>
              <a:prstDash val="solid"/>
              <a:miter/>
            </a:ln>
          </p:spPr>
          <p:txBody>
            <a:bodyPr/>
            <a:lstStyle/>
            <a:p>
              <a:endParaRPr lang="en-US" sz="1200"/>
            </a:p>
          </p:txBody>
        </p:sp>
        <p:sp>
          <p:nvSpPr>
            <p:cNvPr id="43" name="TextBox 43">
              <a:extLst>
                <a:ext uri="{FF2B5EF4-FFF2-40B4-BE49-F238E27FC236}">
                  <a16:creationId xmlns:a16="http://schemas.microsoft.com/office/drawing/2014/main" id="{87185DB5-2A7A-D7A5-70D7-717F8AAB351A}"/>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44" name="Group 44">
            <a:extLst>
              <a:ext uri="{FF2B5EF4-FFF2-40B4-BE49-F238E27FC236}">
                <a16:creationId xmlns:a16="http://schemas.microsoft.com/office/drawing/2014/main" id="{793CC31E-36AA-284F-0EAA-48BFFA489896}"/>
              </a:ext>
            </a:extLst>
          </p:cNvPr>
          <p:cNvGrpSpPr/>
          <p:nvPr/>
        </p:nvGrpSpPr>
        <p:grpSpPr>
          <a:xfrm rot="-888627">
            <a:off x="3896727" y="31865"/>
            <a:ext cx="624204" cy="546179"/>
            <a:chOff x="0" y="0"/>
            <a:chExt cx="812800" cy="711200"/>
          </a:xfrm>
        </p:grpSpPr>
        <p:sp>
          <p:nvSpPr>
            <p:cNvPr id="45" name="Freeform 45">
              <a:extLst>
                <a:ext uri="{FF2B5EF4-FFF2-40B4-BE49-F238E27FC236}">
                  <a16:creationId xmlns:a16="http://schemas.microsoft.com/office/drawing/2014/main" id="{0245A67A-85AD-4685-8052-D52D36398FD1}"/>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46" name="TextBox 46">
              <a:extLst>
                <a:ext uri="{FF2B5EF4-FFF2-40B4-BE49-F238E27FC236}">
                  <a16:creationId xmlns:a16="http://schemas.microsoft.com/office/drawing/2014/main" id="{FA4D5456-754E-1BA8-039E-FF5E97957408}"/>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47" name="Group 47">
            <a:extLst>
              <a:ext uri="{FF2B5EF4-FFF2-40B4-BE49-F238E27FC236}">
                <a16:creationId xmlns:a16="http://schemas.microsoft.com/office/drawing/2014/main" id="{A1E1A31F-82BF-60C5-17F7-241163553D49}"/>
              </a:ext>
            </a:extLst>
          </p:cNvPr>
          <p:cNvGrpSpPr/>
          <p:nvPr/>
        </p:nvGrpSpPr>
        <p:grpSpPr>
          <a:xfrm rot="-888627">
            <a:off x="11129766" y="3468723"/>
            <a:ext cx="624204" cy="546179"/>
            <a:chOff x="0" y="0"/>
            <a:chExt cx="812800" cy="711200"/>
          </a:xfrm>
        </p:grpSpPr>
        <p:sp>
          <p:nvSpPr>
            <p:cNvPr id="48" name="Freeform 48">
              <a:extLst>
                <a:ext uri="{FF2B5EF4-FFF2-40B4-BE49-F238E27FC236}">
                  <a16:creationId xmlns:a16="http://schemas.microsoft.com/office/drawing/2014/main" id="{BAF74908-747D-C9A6-B00B-F7A5BF415284}"/>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88781"/>
            </a:solidFill>
            <a:ln w="28575" cap="sq">
              <a:solidFill>
                <a:srgbClr val="B26633"/>
              </a:solidFill>
              <a:prstDash val="solid"/>
              <a:miter/>
            </a:ln>
          </p:spPr>
          <p:txBody>
            <a:bodyPr/>
            <a:lstStyle/>
            <a:p>
              <a:endParaRPr lang="en-US" sz="1200"/>
            </a:p>
          </p:txBody>
        </p:sp>
        <p:sp>
          <p:nvSpPr>
            <p:cNvPr id="49" name="TextBox 49">
              <a:extLst>
                <a:ext uri="{FF2B5EF4-FFF2-40B4-BE49-F238E27FC236}">
                  <a16:creationId xmlns:a16="http://schemas.microsoft.com/office/drawing/2014/main" id="{CD5D687C-AB87-16AD-60EA-6CCDDF9552F1}"/>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50" name="Group 50">
            <a:extLst>
              <a:ext uri="{FF2B5EF4-FFF2-40B4-BE49-F238E27FC236}">
                <a16:creationId xmlns:a16="http://schemas.microsoft.com/office/drawing/2014/main" id="{386E028B-45DA-29F2-75CC-93D3BE60EC3E}"/>
              </a:ext>
            </a:extLst>
          </p:cNvPr>
          <p:cNvGrpSpPr/>
          <p:nvPr/>
        </p:nvGrpSpPr>
        <p:grpSpPr>
          <a:xfrm>
            <a:off x="8585631" y="202645"/>
            <a:ext cx="1133067" cy="1048405"/>
            <a:chOff x="0" y="0"/>
            <a:chExt cx="576473" cy="533400"/>
          </a:xfrm>
        </p:grpSpPr>
        <p:sp>
          <p:nvSpPr>
            <p:cNvPr id="51" name="Freeform 51">
              <a:extLst>
                <a:ext uri="{FF2B5EF4-FFF2-40B4-BE49-F238E27FC236}">
                  <a16:creationId xmlns:a16="http://schemas.microsoft.com/office/drawing/2014/main" id="{6362CD94-EEEE-055D-5B9C-4FC3677C1648}"/>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52" name="TextBox 52">
              <a:extLst>
                <a:ext uri="{FF2B5EF4-FFF2-40B4-BE49-F238E27FC236}">
                  <a16:creationId xmlns:a16="http://schemas.microsoft.com/office/drawing/2014/main" id="{6FEB5434-1673-0167-3666-7AA4F80304F7}"/>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53" name="Group 53">
            <a:extLst>
              <a:ext uri="{FF2B5EF4-FFF2-40B4-BE49-F238E27FC236}">
                <a16:creationId xmlns:a16="http://schemas.microsoft.com/office/drawing/2014/main" id="{1A64DBE1-EEDD-5D55-2E82-66099F6D9E3C}"/>
              </a:ext>
            </a:extLst>
          </p:cNvPr>
          <p:cNvGrpSpPr/>
          <p:nvPr/>
        </p:nvGrpSpPr>
        <p:grpSpPr>
          <a:xfrm>
            <a:off x="8940240" y="522616"/>
            <a:ext cx="423849" cy="423849"/>
            <a:chOff x="0" y="0"/>
            <a:chExt cx="812800" cy="812800"/>
          </a:xfrm>
        </p:grpSpPr>
        <p:sp>
          <p:nvSpPr>
            <p:cNvPr id="54" name="Freeform 54">
              <a:extLst>
                <a:ext uri="{FF2B5EF4-FFF2-40B4-BE49-F238E27FC236}">
                  <a16:creationId xmlns:a16="http://schemas.microsoft.com/office/drawing/2014/main" id="{6E123E99-0178-954E-6883-5D5E3E78F34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CF87"/>
            </a:solidFill>
            <a:ln w="19050" cap="sq">
              <a:solidFill>
                <a:srgbClr val="B26633"/>
              </a:solidFill>
              <a:prstDash val="solid"/>
              <a:miter/>
            </a:ln>
          </p:spPr>
          <p:txBody>
            <a:bodyPr/>
            <a:lstStyle/>
            <a:p>
              <a:endParaRPr lang="en-US" sz="1200"/>
            </a:p>
          </p:txBody>
        </p:sp>
        <p:sp>
          <p:nvSpPr>
            <p:cNvPr id="55" name="TextBox 55">
              <a:extLst>
                <a:ext uri="{FF2B5EF4-FFF2-40B4-BE49-F238E27FC236}">
                  <a16:creationId xmlns:a16="http://schemas.microsoft.com/office/drawing/2014/main" id="{CBFAFE25-6213-4440-E79A-F038BADC4007}"/>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sp>
        <p:nvSpPr>
          <p:cNvPr id="57" name="Freeform 57">
            <a:extLst>
              <a:ext uri="{FF2B5EF4-FFF2-40B4-BE49-F238E27FC236}">
                <a16:creationId xmlns:a16="http://schemas.microsoft.com/office/drawing/2014/main" id="{1E6E87C3-F531-C4DE-51CF-9739AB337498}"/>
              </a:ext>
            </a:extLst>
          </p:cNvPr>
          <p:cNvSpPr/>
          <p:nvPr/>
        </p:nvSpPr>
        <p:spPr>
          <a:xfrm>
            <a:off x="685800" y="1588078"/>
            <a:ext cx="1502549" cy="2327317"/>
          </a:xfrm>
          <a:custGeom>
            <a:avLst/>
            <a:gdLst/>
            <a:ahLst/>
            <a:cxnLst/>
            <a:rect l="l" t="t" r="r" b="b"/>
            <a:pathLst>
              <a:path w="2253823" h="3490975">
                <a:moveTo>
                  <a:pt x="0" y="0"/>
                </a:moveTo>
                <a:lnTo>
                  <a:pt x="2253823" y="0"/>
                </a:lnTo>
                <a:lnTo>
                  <a:pt x="2253823" y="3490975"/>
                </a:lnTo>
                <a:lnTo>
                  <a:pt x="0" y="3490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8" name="Freeform 58">
            <a:extLst>
              <a:ext uri="{FF2B5EF4-FFF2-40B4-BE49-F238E27FC236}">
                <a16:creationId xmlns:a16="http://schemas.microsoft.com/office/drawing/2014/main" id="{96EB9B7E-787A-A1CB-D458-90D28EB42C82}"/>
              </a:ext>
            </a:extLst>
          </p:cNvPr>
          <p:cNvSpPr/>
          <p:nvPr/>
        </p:nvSpPr>
        <p:spPr>
          <a:xfrm>
            <a:off x="10310860" y="4158595"/>
            <a:ext cx="1041305" cy="1612891"/>
          </a:xfrm>
          <a:custGeom>
            <a:avLst/>
            <a:gdLst/>
            <a:ahLst/>
            <a:cxnLst/>
            <a:rect l="l" t="t" r="r" b="b"/>
            <a:pathLst>
              <a:path w="1561958" h="2419337">
                <a:moveTo>
                  <a:pt x="0" y="0"/>
                </a:moveTo>
                <a:lnTo>
                  <a:pt x="1561958" y="0"/>
                </a:lnTo>
                <a:lnTo>
                  <a:pt x="1561958" y="2419336"/>
                </a:lnTo>
                <a:lnTo>
                  <a:pt x="0" y="24193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6" name="TextBox 55">
            <a:extLst>
              <a:ext uri="{FF2B5EF4-FFF2-40B4-BE49-F238E27FC236}">
                <a16:creationId xmlns:a16="http://schemas.microsoft.com/office/drawing/2014/main" id="{47F2DF15-F8B7-A420-E3C7-1BFBFE4FEC65}"/>
              </a:ext>
            </a:extLst>
          </p:cNvPr>
          <p:cNvSpPr txBox="1"/>
          <p:nvPr/>
        </p:nvSpPr>
        <p:spPr>
          <a:xfrm>
            <a:off x="2833199" y="3730716"/>
            <a:ext cx="6382379" cy="1905843"/>
          </a:xfrm>
          <a:prstGeom prst="rect">
            <a:avLst/>
          </a:prstGeom>
        </p:spPr>
        <p:txBody>
          <a:bodyPr wrap="square" lIns="0" tIns="0" rIns="0" bIns="0" rtlCol="0" anchor="t">
            <a:spAutoFit/>
          </a:bodyPr>
          <a:lstStyle/>
          <a:p>
            <a:pPr algn="ctr">
              <a:lnSpc>
                <a:spcPct val="150000"/>
              </a:lnSpc>
            </a:pPr>
            <a:r>
              <a:rPr lang="vi-VN" sz="4400" b="1" dirty="0">
                <a:solidFill>
                  <a:schemeClr val="accent2">
                    <a:lumMod val="50000"/>
                  </a:schemeClr>
                </a:solidFill>
                <a:latin typeface="Arial" panose="020B0604020202020204" pitchFamily="34" charset="0"/>
                <a:cs typeface="Arial" panose="020B0604020202020204" pitchFamily="34" charset="0"/>
              </a:rPr>
              <a:t>HOẠT ĐỘNG 2: </a:t>
            </a:r>
          </a:p>
          <a:p>
            <a:pPr algn="ctr">
              <a:lnSpc>
                <a:spcPct val="150000"/>
              </a:lnSpc>
            </a:pPr>
            <a:r>
              <a:rPr lang="vi-VN" sz="4400" b="1" dirty="0">
                <a:solidFill>
                  <a:schemeClr val="accent2">
                    <a:lumMod val="50000"/>
                  </a:schemeClr>
                </a:solidFill>
                <a:latin typeface="Arial" panose="020B0604020202020204" pitchFamily="34" charset="0"/>
                <a:cs typeface="Arial" panose="020B0604020202020204" pitchFamily="34" charset="0"/>
              </a:rPr>
              <a:t>TRẢ LỜI CÂU HỎI</a:t>
            </a:r>
          </a:p>
        </p:txBody>
      </p:sp>
      <p:sp>
        <p:nvSpPr>
          <p:cNvPr id="60" name="Freeform 2">
            <a:extLst>
              <a:ext uri="{FF2B5EF4-FFF2-40B4-BE49-F238E27FC236}">
                <a16:creationId xmlns:a16="http://schemas.microsoft.com/office/drawing/2014/main" id="{87F66050-66C0-E350-2C14-12498599868C}"/>
              </a:ext>
            </a:extLst>
          </p:cNvPr>
          <p:cNvSpPr/>
          <p:nvPr/>
        </p:nvSpPr>
        <p:spPr>
          <a:xfrm>
            <a:off x="5026303" y="1231484"/>
            <a:ext cx="2180206" cy="2231385"/>
          </a:xfrm>
          <a:custGeom>
            <a:avLst/>
            <a:gdLst/>
            <a:ahLst/>
            <a:cxnLst/>
            <a:rect l="l" t="t" r="r" b="b"/>
            <a:pathLst>
              <a:path w="2448225" h="2634861">
                <a:moveTo>
                  <a:pt x="0" y="0"/>
                </a:moveTo>
                <a:lnTo>
                  <a:pt x="2448225" y="0"/>
                </a:lnTo>
                <a:lnTo>
                  <a:pt x="2448225" y="2634861"/>
                </a:lnTo>
                <a:lnTo>
                  <a:pt x="0" y="26348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303120438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7BC28-4215-827C-0788-F709452014AE}"/>
            </a:ext>
          </a:extLst>
        </p:cNvPr>
        <p:cNvGrpSpPr/>
        <p:nvPr/>
      </p:nvGrpSpPr>
      <p:grpSpPr>
        <a:xfrm>
          <a:off x="0" y="0"/>
          <a:ext cx="0" cy="0"/>
          <a:chOff x="0" y="0"/>
          <a:chExt cx="0" cy="0"/>
        </a:xfrm>
      </p:grpSpPr>
      <p:sp>
        <p:nvSpPr>
          <p:cNvPr id="74" name="TextBox 61">
            <a:extLst>
              <a:ext uri="{FF2B5EF4-FFF2-40B4-BE49-F238E27FC236}">
                <a16:creationId xmlns:a16="http://schemas.microsoft.com/office/drawing/2014/main" id="{ACC6DDD2-FAF4-15AF-5F4F-9CE1FD3F5AF9}"/>
              </a:ext>
            </a:extLst>
          </p:cNvPr>
          <p:cNvSpPr txBox="1"/>
          <p:nvPr/>
        </p:nvSpPr>
        <p:spPr>
          <a:xfrm>
            <a:off x="2228026" y="1857823"/>
            <a:ext cx="1247960" cy="970793"/>
          </a:xfrm>
          <a:prstGeom prst="rect">
            <a:avLst/>
          </a:prstGeom>
        </p:spPr>
        <p:txBody>
          <a:bodyPr lIns="33867" tIns="33867" rIns="33867" bIns="33867" rtlCol="0" anchor="ctr"/>
          <a:lstStyle/>
          <a:p>
            <a:pPr algn="ctr">
              <a:lnSpc>
                <a:spcPts val="1773"/>
              </a:lnSpc>
            </a:pPr>
            <a:endParaRPr sz="1200"/>
          </a:p>
        </p:txBody>
      </p:sp>
      <p:grpSp>
        <p:nvGrpSpPr>
          <p:cNvPr id="2" name="Group 1">
            <a:extLst>
              <a:ext uri="{FF2B5EF4-FFF2-40B4-BE49-F238E27FC236}">
                <a16:creationId xmlns:a16="http://schemas.microsoft.com/office/drawing/2014/main" id="{F16A9342-6C32-970F-084B-E6010A0A0F83}"/>
              </a:ext>
            </a:extLst>
          </p:cNvPr>
          <p:cNvGrpSpPr/>
          <p:nvPr/>
        </p:nvGrpSpPr>
        <p:grpSpPr>
          <a:xfrm>
            <a:off x="2004860" y="-272374"/>
            <a:ext cx="8182280" cy="1592939"/>
            <a:chOff x="2257764" y="-369651"/>
            <a:chExt cx="8182280" cy="1592939"/>
          </a:xfrm>
        </p:grpSpPr>
        <p:sp>
          <p:nvSpPr>
            <p:cNvPr id="3" name="Rectangle: Rounded Corners 2">
              <a:extLst>
                <a:ext uri="{FF2B5EF4-FFF2-40B4-BE49-F238E27FC236}">
                  <a16:creationId xmlns:a16="http://schemas.microsoft.com/office/drawing/2014/main" id="{B43EEEA9-E48A-483D-6C60-9BE73263BCFD}"/>
                </a:ext>
              </a:extLst>
            </p:cNvPr>
            <p:cNvSpPr/>
            <p:nvPr/>
          </p:nvSpPr>
          <p:spPr>
            <a:xfrm>
              <a:off x="2257764" y="433350"/>
              <a:ext cx="8182280" cy="789938"/>
            </a:xfrm>
            <a:prstGeom prst="roundRect">
              <a:avLst/>
            </a:prstGeom>
            <a:solidFill>
              <a:srgbClr val="FFE7E7"/>
            </a:solidFill>
            <a:ln w="28575">
              <a:solidFill>
                <a:srgbClr val="E759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Arial" panose="020B0604020202020204" pitchFamily="34" charset="0"/>
                  <a:cs typeface="Arial" panose="020B0604020202020204" pitchFamily="34" charset="0"/>
                </a:rPr>
                <a:t>Thảo luận nhóm và trả lời các câu hỏi</a:t>
              </a:r>
              <a:endParaRPr lang="en-US" sz="3200" b="1" dirty="0">
                <a:solidFill>
                  <a:schemeClr val="tx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3CDC4E02-5A2C-DDE8-D66B-CC9660122148}"/>
                </a:ext>
              </a:extLst>
            </p:cNvPr>
            <p:cNvCxnSpPr>
              <a:cxnSpLocks/>
            </p:cNvCxnSpPr>
            <p:nvPr/>
          </p:nvCxnSpPr>
          <p:spPr>
            <a:xfrm>
              <a:off x="3774332" y="-369651"/>
              <a:ext cx="0" cy="803001"/>
            </a:xfrm>
            <a:prstGeom prst="line">
              <a:avLst/>
            </a:prstGeom>
            <a:ln w="76200">
              <a:solidFill>
                <a:srgbClr val="D43C4E"/>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ABB40E4B-506F-BA71-7649-B22C1DB67B01}"/>
                </a:ext>
              </a:extLst>
            </p:cNvPr>
            <p:cNvCxnSpPr>
              <a:cxnSpLocks/>
            </p:cNvCxnSpPr>
            <p:nvPr/>
          </p:nvCxnSpPr>
          <p:spPr>
            <a:xfrm>
              <a:off x="8985116" y="-369651"/>
              <a:ext cx="0" cy="803001"/>
            </a:xfrm>
            <a:prstGeom prst="line">
              <a:avLst/>
            </a:prstGeom>
            <a:ln w="76200">
              <a:solidFill>
                <a:srgbClr val="D43C4E"/>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grpSp>
      <p:sp>
        <p:nvSpPr>
          <p:cNvPr id="6" name="Freeform 21">
            <a:extLst>
              <a:ext uri="{FF2B5EF4-FFF2-40B4-BE49-F238E27FC236}">
                <a16:creationId xmlns:a16="http://schemas.microsoft.com/office/drawing/2014/main" id="{029552BE-B02B-598D-8A3F-B18933D05F5D}"/>
              </a:ext>
            </a:extLst>
          </p:cNvPr>
          <p:cNvSpPr/>
          <p:nvPr/>
        </p:nvSpPr>
        <p:spPr>
          <a:xfrm>
            <a:off x="549933" y="319285"/>
            <a:ext cx="1016724" cy="1212621"/>
          </a:xfrm>
          <a:custGeom>
            <a:avLst/>
            <a:gdLst/>
            <a:ahLst/>
            <a:cxnLst/>
            <a:rect l="l" t="t" r="r" b="b"/>
            <a:pathLst>
              <a:path w="2556061" h="3175232">
                <a:moveTo>
                  <a:pt x="0" y="0"/>
                </a:moveTo>
                <a:lnTo>
                  <a:pt x="2556062" y="0"/>
                </a:lnTo>
                <a:lnTo>
                  <a:pt x="2556062" y="3175232"/>
                </a:lnTo>
                <a:lnTo>
                  <a:pt x="0" y="3175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10">
            <a:extLst>
              <a:ext uri="{FF2B5EF4-FFF2-40B4-BE49-F238E27FC236}">
                <a16:creationId xmlns:a16="http://schemas.microsoft.com/office/drawing/2014/main" id="{64B59891-8058-1E9A-5F5F-40DA88B5015C}"/>
              </a:ext>
            </a:extLst>
          </p:cNvPr>
          <p:cNvSpPr/>
          <p:nvPr/>
        </p:nvSpPr>
        <p:spPr>
          <a:xfrm>
            <a:off x="10065360" y="1121218"/>
            <a:ext cx="1658411" cy="1582013"/>
          </a:xfrm>
          <a:custGeom>
            <a:avLst/>
            <a:gdLst/>
            <a:ahLst/>
            <a:cxnLst/>
            <a:rect l="l" t="t" r="r" b="b"/>
            <a:pathLst>
              <a:path w="1693953" h="1549967">
                <a:moveTo>
                  <a:pt x="0" y="0"/>
                </a:moveTo>
                <a:lnTo>
                  <a:pt x="1693953" y="0"/>
                </a:lnTo>
                <a:lnTo>
                  <a:pt x="1693953" y="1549967"/>
                </a:lnTo>
                <a:lnTo>
                  <a:pt x="0" y="1549967"/>
                </a:lnTo>
                <a:lnTo>
                  <a:pt x="0" y="0"/>
                </a:lnTo>
                <a:close/>
              </a:path>
            </a:pathLst>
          </a:custGeom>
          <a:blipFill>
            <a:blip r:embed="rId4"/>
            <a:stretch>
              <a:fillRect/>
            </a:stretch>
          </a:blipFill>
        </p:spPr>
        <p:txBody>
          <a:bodyPr/>
          <a:lstStyle/>
          <a:p>
            <a:endParaRPr lang="en-US"/>
          </a:p>
        </p:txBody>
      </p:sp>
      <p:sp>
        <p:nvSpPr>
          <p:cNvPr id="12" name="TextBox 11">
            <a:extLst>
              <a:ext uri="{FF2B5EF4-FFF2-40B4-BE49-F238E27FC236}">
                <a16:creationId xmlns:a16="http://schemas.microsoft.com/office/drawing/2014/main" id="{1C0DD979-84F5-44F3-880B-0889AEE6F407}"/>
              </a:ext>
            </a:extLst>
          </p:cNvPr>
          <p:cNvSpPr txBox="1"/>
          <p:nvPr/>
        </p:nvSpPr>
        <p:spPr>
          <a:xfrm>
            <a:off x="468229" y="1734759"/>
            <a:ext cx="9380813" cy="1305165"/>
          </a:xfrm>
          <a:prstGeom prst="rect">
            <a:avLst/>
          </a:prstGeom>
          <a:noFill/>
        </p:spPr>
        <p:txBody>
          <a:bodyPr wrap="square">
            <a:spAutoFit/>
          </a:bodyPr>
          <a:lstStyle/>
          <a:p>
            <a:pPr algn="just">
              <a:lnSpc>
                <a:spcPct val="150000"/>
              </a:lnSpc>
            </a:pPr>
            <a:r>
              <a:rPr lang="vi-VN" sz="2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 1: </a:t>
            </a:r>
            <a:r>
              <a:rPr lang="vi-VN"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ạn</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thiệu</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tin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gì</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lễ</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đèn</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lồng</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nổi</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tại</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oai</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0C33246-3BB9-A386-1B2F-BD0889952854}"/>
              </a:ext>
            </a:extLst>
          </p:cNvPr>
          <p:cNvSpPr txBox="1"/>
          <p:nvPr/>
        </p:nvSpPr>
        <p:spPr>
          <a:xfrm>
            <a:off x="549933" y="3352675"/>
            <a:ext cx="9380813" cy="658835"/>
          </a:xfrm>
          <a:prstGeom prst="rect">
            <a:avLst/>
          </a:prstGeom>
          <a:noFill/>
        </p:spPr>
        <p:txBody>
          <a:bodyPr wrap="square">
            <a:spAutoFit/>
          </a:bodyPr>
          <a:lstStyle/>
          <a:p>
            <a:pPr algn="just">
              <a:lnSpc>
                <a:spcPct val="150000"/>
              </a:lnSpc>
            </a:pPr>
            <a:r>
              <a:rPr lang="vi-VN" sz="2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 2: </a:t>
            </a:r>
            <a:r>
              <a:rPr lang="vi-VN"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Nói về mỗi hoạt động trong lễ hội bằng 1 – 2 câu: </a:t>
            </a:r>
            <a:endParaRPr lang="en-US" sz="2800"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48972A65-CB5F-782F-646B-9413F4110712}"/>
              </a:ext>
            </a:extLst>
          </p:cNvPr>
          <p:cNvGrpSpPr/>
          <p:nvPr/>
        </p:nvGrpSpPr>
        <p:grpSpPr>
          <a:xfrm>
            <a:off x="693534" y="4435202"/>
            <a:ext cx="2866335" cy="1986440"/>
            <a:chOff x="655093" y="4438429"/>
            <a:chExt cx="2866335" cy="1986440"/>
          </a:xfrm>
        </p:grpSpPr>
        <p:sp>
          <p:nvSpPr>
            <p:cNvPr id="17" name="Rectangle: Rounded Corners 16">
              <a:extLst>
                <a:ext uri="{FF2B5EF4-FFF2-40B4-BE49-F238E27FC236}">
                  <a16:creationId xmlns:a16="http://schemas.microsoft.com/office/drawing/2014/main" id="{241DA39F-9A80-BFFE-9577-1BDE82813FFD}"/>
                </a:ext>
              </a:extLst>
            </p:cNvPr>
            <p:cNvSpPr/>
            <p:nvPr/>
          </p:nvSpPr>
          <p:spPr>
            <a:xfrm>
              <a:off x="655093" y="4637012"/>
              <a:ext cx="2866335" cy="1787857"/>
            </a:xfrm>
            <a:prstGeom prst="roundRect">
              <a:avLst>
                <a:gd name="adj" fmla="val 12850"/>
              </a:avLst>
            </a:prstGeom>
            <a:solidFill>
              <a:srgbClr val="DFEDE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Hoạt động bắt đầu lễ hội</a:t>
              </a:r>
              <a:endParaRPr lang="en-US" sz="2800" dirty="0">
                <a:solidFill>
                  <a:schemeClr val="tx1"/>
                </a:solidFill>
                <a:latin typeface="Arial" panose="020B0604020202020204" pitchFamily="34" charset="0"/>
                <a:cs typeface="Arial" panose="020B0604020202020204" pitchFamily="34" charset="0"/>
              </a:endParaRPr>
            </a:p>
          </p:txBody>
        </p:sp>
        <p:sp>
          <p:nvSpPr>
            <p:cNvPr id="18" name="Freeform 22">
              <a:extLst>
                <a:ext uri="{FF2B5EF4-FFF2-40B4-BE49-F238E27FC236}">
                  <a16:creationId xmlns:a16="http://schemas.microsoft.com/office/drawing/2014/main" id="{EC896977-CB1B-9ABD-889F-7B5373EB6811}"/>
                </a:ext>
              </a:extLst>
            </p:cNvPr>
            <p:cNvSpPr/>
            <p:nvPr/>
          </p:nvSpPr>
          <p:spPr>
            <a:xfrm>
              <a:off x="1315501" y="4438429"/>
              <a:ext cx="1545518" cy="397165"/>
            </a:xfrm>
            <a:custGeom>
              <a:avLst/>
              <a:gdLst/>
              <a:ahLst/>
              <a:cxnLst/>
              <a:rect l="l" t="t" r="r" b="b"/>
              <a:pathLst>
                <a:path w="2793478" h="938143">
                  <a:moveTo>
                    <a:pt x="0" y="0"/>
                  </a:moveTo>
                  <a:lnTo>
                    <a:pt x="2793479" y="0"/>
                  </a:lnTo>
                  <a:lnTo>
                    <a:pt x="2793479" y="938143"/>
                  </a:lnTo>
                  <a:lnTo>
                    <a:pt x="0" y="9381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21" name="Group 20">
            <a:extLst>
              <a:ext uri="{FF2B5EF4-FFF2-40B4-BE49-F238E27FC236}">
                <a16:creationId xmlns:a16="http://schemas.microsoft.com/office/drawing/2014/main" id="{8F624417-9958-DAD0-D730-849F5C821003}"/>
              </a:ext>
            </a:extLst>
          </p:cNvPr>
          <p:cNvGrpSpPr/>
          <p:nvPr/>
        </p:nvGrpSpPr>
        <p:grpSpPr>
          <a:xfrm>
            <a:off x="4662832" y="4435202"/>
            <a:ext cx="2866335" cy="1986440"/>
            <a:chOff x="655093" y="4438429"/>
            <a:chExt cx="2866335" cy="1986440"/>
          </a:xfrm>
        </p:grpSpPr>
        <p:sp>
          <p:nvSpPr>
            <p:cNvPr id="22" name="Rectangle: Rounded Corners 21">
              <a:extLst>
                <a:ext uri="{FF2B5EF4-FFF2-40B4-BE49-F238E27FC236}">
                  <a16:creationId xmlns:a16="http://schemas.microsoft.com/office/drawing/2014/main" id="{7C6064F0-EBE0-3C6F-EF26-4834AC10C2D6}"/>
                </a:ext>
              </a:extLst>
            </p:cNvPr>
            <p:cNvSpPr/>
            <p:nvPr/>
          </p:nvSpPr>
          <p:spPr>
            <a:xfrm>
              <a:off x="655093" y="4637012"/>
              <a:ext cx="2866335" cy="1787857"/>
            </a:xfrm>
            <a:prstGeom prst="roundRect">
              <a:avLst>
                <a:gd name="adj" fmla="val 12850"/>
              </a:avLst>
            </a:prstGeom>
            <a:solidFill>
              <a:srgbClr val="DFEDE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Hoạt động đặc sắc nhất lễ hội. </a:t>
              </a:r>
              <a:endParaRPr lang="en-US" sz="2800" dirty="0">
                <a:solidFill>
                  <a:schemeClr val="tx1"/>
                </a:solidFill>
                <a:latin typeface="Arial" panose="020B0604020202020204" pitchFamily="34" charset="0"/>
                <a:cs typeface="Arial" panose="020B0604020202020204" pitchFamily="34" charset="0"/>
              </a:endParaRPr>
            </a:p>
          </p:txBody>
        </p:sp>
        <p:sp>
          <p:nvSpPr>
            <p:cNvPr id="23" name="Freeform 22">
              <a:extLst>
                <a:ext uri="{FF2B5EF4-FFF2-40B4-BE49-F238E27FC236}">
                  <a16:creationId xmlns:a16="http://schemas.microsoft.com/office/drawing/2014/main" id="{E19DC6AF-14DB-C699-DAEF-89CBB689FF2B}"/>
                </a:ext>
              </a:extLst>
            </p:cNvPr>
            <p:cNvSpPr/>
            <p:nvPr/>
          </p:nvSpPr>
          <p:spPr>
            <a:xfrm>
              <a:off x="1315501" y="4438429"/>
              <a:ext cx="1545518" cy="397165"/>
            </a:xfrm>
            <a:custGeom>
              <a:avLst/>
              <a:gdLst/>
              <a:ahLst/>
              <a:cxnLst/>
              <a:rect l="l" t="t" r="r" b="b"/>
              <a:pathLst>
                <a:path w="2793478" h="938143">
                  <a:moveTo>
                    <a:pt x="0" y="0"/>
                  </a:moveTo>
                  <a:lnTo>
                    <a:pt x="2793479" y="0"/>
                  </a:lnTo>
                  <a:lnTo>
                    <a:pt x="2793479" y="938143"/>
                  </a:lnTo>
                  <a:lnTo>
                    <a:pt x="0" y="9381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24" name="Group 23">
            <a:extLst>
              <a:ext uri="{FF2B5EF4-FFF2-40B4-BE49-F238E27FC236}">
                <a16:creationId xmlns:a16="http://schemas.microsoft.com/office/drawing/2014/main" id="{B9B26117-291B-3874-95FD-634F78AD3423}"/>
              </a:ext>
            </a:extLst>
          </p:cNvPr>
          <p:cNvGrpSpPr/>
          <p:nvPr/>
        </p:nvGrpSpPr>
        <p:grpSpPr>
          <a:xfrm>
            <a:off x="8497578" y="4438429"/>
            <a:ext cx="2866335" cy="1986440"/>
            <a:chOff x="655093" y="4438429"/>
            <a:chExt cx="2866335" cy="1986440"/>
          </a:xfrm>
        </p:grpSpPr>
        <p:sp>
          <p:nvSpPr>
            <p:cNvPr id="25" name="Rectangle: Rounded Corners 24">
              <a:extLst>
                <a:ext uri="{FF2B5EF4-FFF2-40B4-BE49-F238E27FC236}">
                  <a16:creationId xmlns:a16="http://schemas.microsoft.com/office/drawing/2014/main" id="{634F1D6E-4BE1-CD34-A0DF-A2D3502920A0}"/>
                </a:ext>
              </a:extLst>
            </p:cNvPr>
            <p:cNvSpPr/>
            <p:nvPr/>
          </p:nvSpPr>
          <p:spPr>
            <a:xfrm>
              <a:off x="655093" y="4637012"/>
              <a:ext cx="2866335" cy="1787857"/>
            </a:xfrm>
            <a:prstGeom prst="roundRect">
              <a:avLst>
                <a:gd name="adj" fmla="val 12850"/>
              </a:avLst>
            </a:prstGeom>
            <a:solidFill>
              <a:srgbClr val="DFEDE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Hoạt động kết thúc lễ hội. </a:t>
              </a:r>
              <a:endParaRPr lang="en-US" sz="2800" dirty="0">
                <a:solidFill>
                  <a:schemeClr val="tx1"/>
                </a:solidFill>
                <a:latin typeface="Arial" panose="020B0604020202020204" pitchFamily="34" charset="0"/>
                <a:cs typeface="Arial" panose="020B0604020202020204" pitchFamily="34" charset="0"/>
              </a:endParaRPr>
            </a:p>
          </p:txBody>
        </p:sp>
        <p:sp>
          <p:nvSpPr>
            <p:cNvPr id="26" name="Freeform 22">
              <a:extLst>
                <a:ext uri="{FF2B5EF4-FFF2-40B4-BE49-F238E27FC236}">
                  <a16:creationId xmlns:a16="http://schemas.microsoft.com/office/drawing/2014/main" id="{D2B08241-9176-ABFA-B9A4-EB1BAEFC6CAC}"/>
                </a:ext>
              </a:extLst>
            </p:cNvPr>
            <p:cNvSpPr/>
            <p:nvPr/>
          </p:nvSpPr>
          <p:spPr>
            <a:xfrm>
              <a:off x="1315501" y="4438429"/>
              <a:ext cx="1545518" cy="397165"/>
            </a:xfrm>
            <a:custGeom>
              <a:avLst/>
              <a:gdLst/>
              <a:ahLst/>
              <a:cxnLst/>
              <a:rect l="l" t="t" r="r" b="b"/>
              <a:pathLst>
                <a:path w="2793478" h="938143">
                  <a:moveTo>
                    <a:pt x="0" y="0"/>
                  </a:moveTo>
                  <a:lnTo>
                    <a:pt x="2793479" y="0"/>
                  </a:lnTo>
                  <a:lnTo>
                    <a:pt x="2793479" y="938143"/>
                  </a:lnTo>
                  <a:lnTo>
                    <a:pt x="0" y="9381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Tree>
    <p:extLst>
      <p:ext uri="{BB962C8B-B14F-4D97-AF65-F5344CB8AC3E}">
        <p14:creationId xmlns:p14="http://schemas.microsoft.com/office/powerpoint/2010/main" val="3268883154"/>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childTnLst>
                          </p:cTn>
                        </p:par>
                        <p:par>
                          <p:cTn id="31" fill="hold">
                            <p:stCondLst>
                              <p:cond delay="1000"/>
                            </p:stCondLst>
                            <p:childTnLst>
                              <p:par>
                                <p:cTn id="32" presetID="14" presetClass="entr" presetSubtype="1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childTnLst>
                          </p:cTn>
                        </p:par>
                        <p:par>
                          <p:cTn id="35" fill="hold">
                            <p:stCondLst>
                              <p:cond delay="1500"/>
                            </p:stCondLst>
                            <p:childTnLst>
                              <p:par>
                                <p:cTn id="36" presetID="14" presetClass="entr" presetSubtype="1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randombar(horizontal)">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A862A-BAAC-8C82-CDC3-6ECEA03744E8}"/>
            </a:ext>
          </a:extLst>
        </p:cNvPr>
        <p:cNvGrpSpPr/>
        <p:nvPr/>
      </p:nvGrpSpPr>
      <p:grpSpPr>
        <a:xfrm>
          <a:off x="0" y="0"/>
          <a:ext cx="0" cy="0"/>
          <a:chOff x="0" y="0"/>
          <a:chExt cx="0" cy="0"/>
        </a:xfrm>
      </p:grpSpPr>
      <p:sp>
        <p:nvSpPr>
          <p:cNvPr id="74" name="TextBox 61">
            <a:extLst>
              <a:ext uri="{FF2B5EF4-FFF2-40B4-BE49-F238E27FC236}">
                <a16:creationId xmlns:a16="http://schemas.microsoft.com/office/drawing/2014/main" id="{C950CE5D-D124-BDDD-0D72-38C73A14E42D}"/>
              </a:ext>
            </a:extLst>
          </p:cNvPr>
          <p:cNvSpPr txBox="1"/>
          <p:nvPr/>
        </p:nvSpPr>
        <p:spPr>
          <a:xfrm>
            <a:off x="2228026" y="1857823"/>
            <a:ext cx="1247960" cy="970793"/>
          </a:xfrm>
          <a:prstGeom prst="rect">
            <a:avLst/>
          </a:prstGeom>
        </p:spPr>
        <p:txBody>
          <a:bodyPr lIns="33867" tIns="33867" rIns="33867" bIns="33867" rtlCol="0" anchor="ctr"/>
          <a:lstStyle/>
          <a:p>
            <a:pPr algn="ctr">
              <a:lnSpc>
                <a:spcPts val="1773"/>
              </a:lnSpc>
            </a:pPr>
            <a:endParaRPr sz="1200"/>
          </a:p>
        </p:txBody>
      </p:sp>
      <p:grpSp>
        <p:nvGrpSpPr>
          <p:cNvPr id="2" name="Group 1">
            <a:extLst>
              <a:ext uri="{FF2B5EF4-FFF2-40B4-BE49-F238E27FC236}">
                <a16:creationId xmlns:a16="http://schemas.microsoft.com/office/drawing/2014/main" id="{5B500557-AD12-BE3D-2FAF-43F869FAF63E}"/>
              </a:ext>
            </a:extLst>
          </p:cNvPr>
          <p:cNvGrpSpPr/>
          <p:nvPr/>
        </p:nvGrpSpPr>
        <p:grpSpPr>
          <a:xfrm>
            <a:off x="2004860" y="-272374"/>
            <a:ext cx="8182280" cy="1592939"/>
            <a:chOff x="2257764" y="-369651"/>
            <a:chExt cx="8182280" cy="1592939"/>
          </a:xfrm>
        </p:grpSpPr>
        <p:sp>
          <p:nvSpPr>
            <p:cNvPr id="3" name="Rectangle: Rounded Corners 2">
              <a:extLst>
                <a:ext uri="{FF2B5EF4-FFF2-40B4-BE49-F238E27FC236}">
                  <a16:creationId xmlns:a16="http://schemas.microsoft.com/office/drawing/2014/main" id="{A669ACEC-7196-0A84-5C1B-C9A6561060E9}"/>
                </a:ext>
              </a:extLst>
            </p:cNvPr>
            <p:cNvSpPr/>
            <p:nvPr/>
          </p:nvSpPr>
          <p:spPr>
            <a:xfrm>
              <a:off x="2257764" y="433350"/>
              <a:ext cx="8182280" cy="789938"/>
            </a:xfrm>
            <a:prstGeom prst="roundRect">
              <a:avLst/>
            </a:prstGeom>
            <a:solidFill>
              <a:srgbClr val="FFE7E7"/>
            </a:solidFill>
            <a:ln w="28575">
              <a:solidFill>
                <a:srgbClr val="E759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Arial" panose="020B0604020202020204" pitchFamily="34" charset="0"/>
                  <a:cs typeface="Arial" panose="020B0604020202020204" pitchFamily="34" charset="0"/>
                </a:rPr>
                <a:t>Thảo luận nhóm và trả lời các câu hỏi</a:t>
              </a:r>
              <a:endParaRPr lang="en-US" sz="3200" b="1" dirty="0">
                <a:solidFill>
                  <a:schemeClr val="tx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BDE31F3-1D3A-71B1-4C4C-0C5976F253A9}"/>
                </a:ext>
              </a:extLst>
            </p:cNvPr>
            <p:cNvCxnSpPr>
              <a:cxnSpLocks/>
            </p:cNvCxnSpPr>
            <p:nvPr/>
          </p:nvCxnSpPr>
          <p:spPr>
            <a:xfrm>
              <a:off x="3774332" y="-369651"/>
              <a:ext cx="0" cy="803001"/>
            </a:xfrm>
            <a:prstGeom prst="line">
              <a:avLst/>
            </a:prstGeom>
            <a:ln w="76200">
              <a:solidFill>
                <a:srgbClr val="D43C4E"/>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DCD1E78-75B6-2AF4-F934-7A5B997C4C10}"/>
                </a:ext>
              </a:extLst>
            </p:cNvPr>
            <p:cNvCxnSpPr>
              <a:cxnSpLocks/>
            </p:cNvCxnSpPr>
            <p:nvPr/>
          </p:nvCxnSpPr>
          <p:spPr>
            <a:xfrm>
              <a:off x="8985116" y="-369651"/>
              <a:ext cx="0" cy="803001"/>
            </a:xfrm>
            <a:prstGeom prst="line">
              <a:avLst/>
            </a:prstGeom>
            <a:ln w="76200">
              <a:solidFill>
                <a:srgbClr val="D43C4E"/>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grpSp>
      <p:sp>
        <p:nvSpPr>
          <p:cNvPr id="6" name="Freeform 21">
            <a:extLst>
              <a:ext uri="{FF2B5EF4-FFF2-40B4-BE49-F238E27FC236}">
                <a16:creationId xmlns:a16="http://schemas.microsoft.com/office/drawing/2014/main" id="{BA72FCB7-2941-123E-429F-C6EEB3E45F2A}"/>
              </a:ext>
            </a:extLst>
          </p:cNvPr>
          <p:cNvSpPr/>
          <p:nvPr/>
        </p:nvSpPr>
        <p:spPr>
          <a:xfrm>
            <a:off x="246964" y="2127287"/>
            <a:ext cx="3010658" cy="3804196"/>
          </a:xfrm>
          <a:custGeom>
            <a:avLst/>
            <a:gdLst/>
            <a:ahLst/>
            <a:cxnLst/>
            <a:rect l="l" t="t" r="r" b="b"/>
            <a:pathLst>
              <a:path w="2556061" h="3175232">
                <a:moveTo>
                  <a:pt x="0" y="0"/>
                </a:moveTo>
                <a:lnTo>
                  <a:pt x="2556062" y="0"/>
                </a:lnTo>
                <a:lnTo>
                  <a:pt x="2556062" y="3175232"/>
                </a:lnTo>
                <a:lnTo>
                  <a:pt x="0" y="3175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10">
            <a:extLst>
              <a:ext uri="{FF2B5EF4-FFF2-40B4-BE49-F238E27FC236}">
                <a16:creationId xmlns:a16="http://schemas.microsoft.com/office/drawing/2014/main" id="{71F61067-2D31-EF80-22A8-50FB7F54DC50}"/>
              </a:ext>
            </a:extLst>
          </p:cNvPr>
          <p:cNvSpPr/>
          <p:nvPr/>
        </p:nvSpPr>
        <p:spPr>
          <a:xfrm>
            <a:off x="10065360" y="1121218"/>
            <a:ext cx="1658411" cy="1582013"/>
          </a:xfrm>
          <a:custGeom>
            <a:avLst/>
            <a:gdLst/>
            <a:ahLst/>
            <a:cxnLst/>
            <a:rect l="l" t="t" r="r" b="b"/>
            <a:pathLst>
              <a:path w="1693953" h="1549967">
                <a:moveTo>
                  <a:pt x="0" y="0"/>
                </a:moveTo>
                <a:lnTo>
                  <a:pt x="1693953" y="0"/>
                </a:lnTo>
                <a:lnTo>
                  <a:pt x="1693953" y="1549967"/>
                </a:lnTo>
                <a:lnTo>
                  <a:pt x="0" y="1549967"/>
                </a:lnTo>
                <a:lnTo>
                  <a:pt x="0" y="0"/>
                </a:lnTo>
                <a:close/>
              </a:path>
            </a:pathLst>
          </a:custGeom>
          <a:blipFill>
            <a:blip r:embed="rId4"/>
            <a:stretch>
              <a:fillRect/>
            </a:stretch>
          </a:blipFill>
        </p:spPr>
        <p:txBody>
          <a:bodyPr/>
          <a:lstStyle/>
          <a:p>
            <a:endParaRPr lang="en-US"/>
          </a:p>
        </p:txBody>
      </p:sp>
      <p:sp>
        <p:nvSpPr>
          <p:cNvPr id="8" name="TextBox 7">
            <a:extLst>
              <a:ext uri="{FF2B5EF4-FFF2-40B4-BE49-F238E27FC236}">
                <a16:creationId xmlns:a16="http://schemas.microsoft.com/office/drawing/2014/main" id="{D426DBDA-2C48-BA52-BBF0-01AD416B5CCA}"/>
              </a:ext>
            </a:extLst>
          </p:cNvPr>
          <p:cNvSpPr txBox="1"/>
          <p:nvPr/>
        </p:nvSpPr>
        <p:spPr>
          <a:xfrm>
            <a:off x="3627563" y="2703231"/>
            <a:ext cx="8096208" cy="1305165"/>
          </a:xfrm>
          <a:prstGeom prst="rect">
            <a:avLst/>
          </a:prstGeom>
          <a:noFill/>
        </p:spPr>
        <p:txBody>
          <a:bodyPr wrap="square">
            <a:spAutoFit/>
          </a:bodyPr>
          <a:lstStyle/>
          <a:p>
            <a:pPr algn="just">
              <a:lnSpc>
                <a:spcPct val="150000"/>
              </a:lnSpc>
            </a:pPr>
            <a:r>
              <a:rPr lang="vi-VN" sz="2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 </a:t>
            </a:r>
            <a:r>
              <a:rPr lang="vi-VN" sz="2800"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vi-VN" sz="2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 động sau khi lễ hội khép lại nói lên điều gì?</a:t>
            </a:r>
          </a:p>
        </p:txBody>
      </p:sp>
      <p:sp>
        <p:nvSpPr>
          <p:cNvPr id="9" name="TextBox 8">
            <a:extLst>
              <a:ext uri="{FF2B5EF4-FFF2-40B4-BE49-F238E27FC236}">
                <a16:creationId xmlns:a16="http://schemas.microsoft.com/office/drawing/2014/main" id="{D250720A-AD01-9FCD-A3D6-498D5770A916}"/>
              </a:ext>
            </a:extLst>
          </p:cNvPr>
          <p:cNvSpPr txBox="1"/>
          <p:nvPr/>
        </p:nvSpPr>
        <p:spPr>
          <a:xfrm>
            <a:off x="3627563" y="4604873"/>
            <a:ext cx="8096208" cy="1305165"/>
          </a:xfrm>
          <a:prstGeom prst="rect">
            <a:avLst/>
          </a:prstGeom>
          <a:noFill/>
        </p:spPr>
        <p:txBody>
          <a:bodyPr wrap="square">
            <a:spAutoFit/>
          </a:bodyPr>
          <a:lstStyle/>
          <a:p>
            <a:pPr algn="just">
              <a:lnSpc>
                <a:spcPct val="150000"/>
              </a:lnSpc>
            </a:pPr>
            <a:r>
              <a:rPr lang="vi-VN" sz="2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 4: </a:t>
            </a:r>
            <a:r>
              <a:rPr lang="vi-VN"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em, vì sao lễ hội thu hút nhiều người tham gia?</a:t>
            </a:r>
          </a:p>
        </p:txBody>
      </p:sp>
    </p:spTree>
    <p:extLst>
      <p:ext uri="{BB962C8B-B14F-4D97-AF65-F5344CB8AC3E}">
        <p14:creationId xmlns:p14="http://schemas.microsoft.com/office/powerpoint/2010/main" val="13562196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E4805-AC7B-6F2D-4E45-ADBA738D8F95}"/>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2F6C0395-63A2-638E-051F-A332EBFB3DD4}"/>
              </a:ext>
            </a:extLst>
          </p:cNvPr>
          <p:cNvGrpSpPr/>
          <p:nvPr/>
        </p:nvGrpSpPr>
        <p:grpSpPr>
          <a:xfrm>
            <a:off x="-1867170" y="-624049"/>
            <a:ext cx="4445451" cy="2917327"/>
            <a:chOff x="0" y="0"/>
            <a:chExt cx="812800" cy="533400"/>
          </a:xfrm>
        </p:grpSpPr>
        <p:sp>
          <p:nvSpPr>
            <p:cNvPr id="9" name="Freeform 9">
              <a:extLst>
                <a:ext uri="{FF2B5EF4-FFF2-40B4-BE49-F238E27FC236}">
                  <a16:creationId xmlns:a16="http://schemas.microsoft.com/office/drawing/2014/main" id="{A331E309-BF5F-5419-7B2D-77A32C70EA45}"/>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0" name="TextBox 10">
              <a:extLst>
                <a:ext uri="{FF2B5EF4-FFF2-40B4-BE49-F238E27FC236}">
                  <a16:creationId xmlns:a16="http://schemas.microsoft.com/office/drawing/2014/main" id="{E76D8E84-BFA1-49CE-4952-56777A133410}"/>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a:extLst>
              <a:ext uri="{FF2B5EF4-FFF2-40B4-BE49-F238E27FC236}">
                <a16:creationId xmlns:a16="http://schemas.microsoft.com/office/drawing/2014/main" id="{835FE918-DB10-0A94-2579-35CE5C10B221}"/>
              </a:ext>
            </a:extLst>
          </p:cNvPr>
          <p:cNvGrpSpPr/>
          <p:nvPr/>
        </p:nvGrpSpPr>
        <p:grpSpPr>
          <a:xfrm>
            <a:off x="8461509" y="-1362577"/>
            <a:ext cx="4445451" cy="2917327"/>
            <a:chOff x="0" y="0"/>
            <a:chExt cx="812800" cy="533400"/>
          </a:xfrm>
        </p:grpSpPr>
        <p:sp>
          <p:nvSpPr>
            <p:cNvPr id="15" name="Freeform 15">
              <a:extLst>
                <a:ext uri="{FF2B5EF4-FFF2-40B4-BE49-F238E27FC236}">
                  <a16:creationId xmlns:a16="http://schemas.microsoft.com/office/drawing/2014/main" id="{08221BF1-B793-78F7-5624-FA8C40808A35}"/>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a:extLst>
                <a:ext uri="{FF2B5EF4-FFF2-40B4-BE49-F238E27FC236}">
                  <a16:creationId xmlns:a16="http://schemas.microsoft.com/office/drawing/2014/main" id="{86088F4B-C2A2-F872-14E0-6B46AA69453C}"/>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5" name="Group 45">
            <a:extLst>
              <a:ext uri="{FF2B5EF4-FFF2-40B4-BE49-F238E27FC236}">
                <a16:creationId xmlns:a16="http://schemas.microsoft.com/office/drawing/2014/main" id="{9069BD57-6CA3-38AD-EC10-D6A6248570E6}"/>
              </a:ext>
            </a:extLst>
          </p:cNvPr>
          <p:cNvGrpSpPr/>
          <p:nvPr/>
        </p:nvGrpSpPr>
        <p:grpSpPr>
          <a:xfrm>
            <a:off x="287133" y="-1230027"/>
            <a:ext cx="2919355" cy="1915827"/>
            <a:chOff x="0" y="0"/>
            <a:chExt cx="812800" cy="533400"/>
          </a:xfrm>
        </p:grpSpPr>
        <p:sp>
          <p:nvSpPr>
            <p:cNvPr id="46" name="Freeform 46">
              <a:extLst>
                <a:ext uri="{FF2B5EF4-FFF2-40B4-BE49-F238E27FC236}">
                  <a16:creationId xmlns:a16="http://schemas.microsoft.com/office/drawing/2014/main" id="{FD1D9767-4325-4A95-2210-4C735878C4C7}"/>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47" name="TextBox 47">
              <a:extLst>
                <a:ext uri="{FF2B5EF4-FFF2-40B4-BE49-F238E27FC236}">
                  <a16:creationId xmlns:a16="http://schemas.microsoft.com/office/drawing/2014/main" id="{8D5B78B8-BB6F-4982-0B42-D9799229F8C5}"/>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8" name="Group 48">
            <a:extLst>
              <a:ext uri="{FF2B5EF4-FFF2-40B4-BE49-F238E27FC236}">
                <a16:creationId xmlns:a16="http://schemas.microsoft.com/office/drawing/2014/main" id="{B7EB0DEC-8DF3-47F3-223C-9E50175C7C90}"/>
              </a:ext>
            </a:extLst>
          </p:cNvPr>
          <p:cNvGrpSpPr/>
          <p:nvPr/>
        </p:nvGrpSpPr>
        <p:grpSpPr>
          <a:xfrm>
            <a:off x="9054515" y="6070723"/>
            <a:ext cx="2919355" cy="1915827"/>
            <a:chOff x="0" y="0"/>
            <a:chExt cx="812800" cy="533400"/>
          </a:xfrm>
        </p:grpSpPr>
        <p:sp>
          <p:nvSpPr>
            <p:cNvPr id="49" name="Freeform 49">
              <a:extLst>
                <a:ext uri="{FF2B5EF4-FFF2-40B4-BE49-F238E27FC236}">
                  <a16:creationId xmlns:a16="http://schemas.microsoft.com/office/drawing/2014/main" id="{52A97CBC-3E07-EF21-674B-8BC5E7A0F64B}"/>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50" name="TextBox 50">
              <a:extLst>
                <a:ext uri="{FF2B5EF4-FFF2-40B4-BE49-F238E27FC236}">
                  <a16:creationId xmlns:a16="http://schemas.microsoft.com/office/drawing/2014/main" id="{E031BC42-F7C5-1B09-5A0C-6B5DDF707C14}"/>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68" name="Group 68">
            <a:extLst>
              <a:ext uri="{FF2B5EF4-FFF2-40B4-BE49-F238E27FC236}">
                <a16:creationId xmlns:a16="http://schemas.microsoft.com/office/drawing/2014/main" id="{C70B94D7-3580-2821-A356-8AFBE34B3CE3}"/>
              </a:ext>
            </a:extLst>
          </p:cNvPr>
          <p:cNvGrpSpPr/>
          <p:nvPr/>
        </p:nvGrpSpPr>
        <p:grpSpPr>
          <a:xfrm rot="335601">
            <a:off x="-511181" y="5553727"/>
            <a:ext cx="1181705" cy="1033992"/>
            <a:chOff x="0" y="0"/>
            <a:chExt cx="812800" cy="711200"/>
          </a:xfrm>
        </p:grpSpPr>
        <p:sp>
          <p:nvSpPr>
            <p:cNvPr id="69" name="Freeform 69">
              <a:extLst>
                <a:ext uri="{FF2B5EF4-FFF2-40B4-BE49-F238E27FC236}">
                  <a16:creationId xmlns:a16="http://schemas.microsoft.com/office/drawing/2014/main" id="{FB291F8D-4371-571A-FD30-A3B252987105}"/>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0" name="TextBox 70">
              <a:extLst>
                <a:ext uri="{FF2B5EF4-FFF2-40B4-BE49-F238E27FC236}">
                  <a16:creationId xmlns:a16="http://schemas.microsoft.com/office/drawing/2014/main" id="{DF88AC9C-EB21-9118-8415-70DF4ABEC39B}"/>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sp>
        <p:nvSpPr>
          <p:cNvPr id="71" name="Rectangle: Rounded Corners 70">
            <a:extLst>
              <a:ext uri="{FF2B5EF4-FFF2-40B4-BE49-F238E27FC236}">
                <a16:creationId xmlns:a16="http://schemas.microsoft.com/office/drawing/2014/main" id="{013DC6EF-FCD4-6757-37C8-23874F0AB236}"/>
              </a:ext>
            </a:extLst>
          </p:cNvPr>
          <p:cNvSpPr/>
          <p:nvPr/>
        </p:nvSpPr>
        <p:spPr>
          <a:xfrm>
            <a:off x="410541" y="407368"/>
            <a:ext cx="11370917" cy="6040918"/>
          </a:xfrm>
          <a:prstGeom prst="roundRect">
            <a:avLst>
              <a:gd name="adj" fmla="val 4667"/>
            </a:avLst>
          </a:prstGeom>
          <a:solidFill>
            <a:schemeClr val="bg1"/>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61">
            <a:extLst>
              <a:ext uri="{FF2B5EF4-FFF2-40B4-BE49-F238E27FC236}">
                <a16:creationId xmlns:a16="http://schemas.microsoft.com/office/drawing/2014/main" id="{213B6648-4F27-D076-F68B-3BD92D665AF4}"/>
              </a:ext>
            </a:extLst>
          </p:cNvPr>
          <p:cNvSpPr txBox="1"/>
          <p:nvPr/>
        </p:nvSpPr>
        <p:spPr>
          <a:xfrm>
            <a:off x="2228026" y="1857823"/>
            <a:ext cx="1247960" cy="970793"/>
          </a:xfrm>
          <a:prstGeom prst="rect">
            <a:avLst/>
          </a:prstGeom>
        </p:spPr>
        <p:txBody>
          <a:bodyPr lIns="33867" tIns="33867" rIns="33867" bIns="33867" rtlCol="0" anchor="ctr"/>
          <a:lstStyle/>
          <a:p>
            <a:pPr algn="ctr">
              <a:lnSpc>
                <a:spcPts val="1773"/>
              </a:lnSpc>
            </a:pPr>
            <a:endParaRPr sz="1200"/>
          </a:p>
        </p:txBody>
      </p:sp>
      <p:grpSp>
        <p:nvGrpSpPr>
          <p:cNvPr id="75" name="Group 65">
            <a:extLst>
              <a:ext uri="{FF2B5EF4-FFF2-40B4-BE49-F238E27FC236}">
                <a16:creationId xmlns:a16="http://schemas.microsoft.com/office/drawing/2014/main" id="{0EF51C9E-A240-4F04-B9D1-F8EB17C6AF45}"/>
              </a:ext>
            </a:extLst>
          </p:cNvPr>
          <p:cNvGrpSpPr/>
          <p:nvPr/>
        </p:nvGrpSpPr>
        <p:grpSpPr>
          <a:xfrm rot="335601">
            <a:off x="10538740" y="231329"/>
            <a:ext cx="1181705" cy="1033992"/>
            <a:chOff x="0" y="0"/>
            <a:chExt cx="812800" cy="711200"/>
          </a:xfrm>
        </p:grpSpPr>
        <p:sp>
          <p:nvSpPr>
            <p:cNvPr id="76" name="Freeform 66">
              <a:extLst>
                <a:ext uri="{FF2B5EF4-FFF2-40B4-BE49-F238E27FC236}">
                  <a16:creationId xmlns:a16="http://schemas.microsoft.com/office/drawing/2014/main" id="{B22B97B2-DB96-BC23-CEA4-13C24ECAA45B}"/>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7" name="TextBox 67">
              <a:extLst>
                <a:ext uri="{FF2B5EF4-FFF2-40B4-BE49-F238E27FC236}">
                  <a16:creationId xmlns:a16="http://schemas.microsoft.com/office/drawing/2014/main" id="{C1E3C2CB-6B0C-B58F-E6FC-69A4E22103D8}"/>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78" name="Group 77">
            <a:extLst>
              <a:ext uri="{FF2B5EF4-FFF2-40B4-BE49-F238E27FC236}">
                <a16:creationId xmlns:a16="http://schemas.microsoft.com/office/drawing/2014/main" id="{525A67F6-EEAB-C13B-91F1-081660D48CAB}"/>
              </a:ext>
            </a:extLst>
          </p:cNvPr>
          <p:cNvGrpSpPr/>
          <p:nvPr/>
        </p:nvGrpSpPr>
        <p:grpSpPr>
          <a:xfrm>
            <a:off x="575788" y="159319"/>
            <a:ext cx="1430812" cy="1147681"/>
            <a:chOff x="9079083" y="5592544"/>
            <a:chExt cx="799747" cy="739991"/>
          </a:xfrm>
        </p:grpSpPr>
        <p:grpSp>
          <p:nvGrpSpPr>
            <p:cNvPr id="79" name="Group 27">
              <a:extLst>
                <a:ext uri="{FF2B5EF4-FFF2-40B4-BE49-F238E27FC236}">
                  <a16:creationId xmlns:a16="http://schemas.microsoft.com/office/drawing/2014/main" id="{9DCB2170-4886-50ED-836B-90622B8197EE}"/>
                </a:ext>
              </a:extLst>
            </p:cNvPr>
            <p:cNvGrpSpPr/>
            <p:nvPr/>
          </p:nvGrpSpPr>
          <p:grpSpPr>
            <a:xfrm>
              <a:off x="9079083" y="5592544"/>
              <a:ext cx="799747" cy="739991"/>
              <a:chOff x="0" y="0"/>
              <a:chExt cx="576473" cy="533400"/>
            </a:xfrm>
          </p:grpSpPr>
          <p:sp>
            <p:nvSpPr>
              <p:cNvPr id="83" name="Freeform 28">
                <a:extLst>
                  <a:ext uri="{FF2B5EF4-FFF2-40B4-BE49-F238E27FC236}">
                    <a16:creationId xmlns:a16="http://schemas.microsoft.com/office/drawing/2014/main" id="{12F458B6-A4FF-8E2B-1F2F-2A8798508789}"/>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84" name="TextBox 29">
                <a:extLst>
                  <a:ext uri="{FF2B5EF4-FFF2-40B4-BE49-F238E27FC236}">
                    <a16:creationId xmlns:a16="http://schemas.microsoft.com/office/drawing/2014/main" id="{64212876-71E4-5E91-43D4-12B78903BD7B}"/>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80" name="Group 30">
              <a:extLst>
                <a:ext uri="{FF2B5EF4-FFF2-40B4-BE49-F238E27FC236}">
                  <a16:creationId xmlns:a16="http://schemas.microsoft.com/office/drawing/2014/main" id="{B594154E-2829-41AA-7A8C-A2753506CAE6}"/>
                </a:ext>
              </a:extLst>
            </p:cNvPr>
            <p:cNvGrpSpPr/>
            <p:nvPr/>
          </p:nvGrpSpPr>
          <p:grpSpPr>
            <a:xfrm>
              <a:off x="9329375" y="5818388"/>
              <a:ext cx="299163" cy="299163"/>
              <a:chOff x="0" y="0"/>
              <a:chExt cx="812800" cy="812800"/>
            </a:xfrm>
          </p:grpSpPr>
          <p:sp>
            <p:nvSpPr>
              <p:cNvPr id="81" name="Freeform 31">
                <a:extLst>
                  <a:ext uri="{FF2B5EF4-FFF2-40B4-BE49-F238E27FC236}">
                    <a16:creationId xmlns:a16="http://schemas.microsoft.com/office/drawing/2014/main" id="{8AB209B3-5F01-7B34-8B94-A0DF4752B6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C7D"/>
              </a:solidFill>
              <a:ln w="19050" cap="sq">
                <a:solidFill>
                  <a:srgbClr val="B26633"/>
                </a:solidFill>
                <a:prstDash val="solid"/>
                <a:miter/>
              </a:ln>
            </p:spPr>
            <p:txBody>
              <a:bodyPr/>
              <a:lstStyle/>
              <a:p>
                <a:endParaRPr lang="en-US" sz="1200"/>
              </a:p>
            </p:txBody>
          </p:sp>
          <p:sp>
            <p:nvSpPr>
              <p:cNvPr id="82" name="TextBox 32">
                <a:extLst>
                  <a:ext uri="{FF2B5EF4-FFF2-40B4-BE49-F238E27FC236}">
                    <a16:creationId xmlns:a16="http://schemas.microsoft.com/office/drawing/2014/main" id="{A72AB785-1D86-581A-8956-FC78C3A5B2DA}"/>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sp>
        <p:nvSpPr>
          <p:cNvPr id="2" name="TextBox 1">
            <a:extLst>
              <a:ext uri="{FF2B5EF4-FFF2-40B4-BE49-F238E27FC236}">
                <a16:creationId xmlns:a16="http://schemas.microsoft.com/office/drawing/2014/main" id="{71E6F2E8-906B-3421-A846-FB434DC11E00}"/>
              </a:ext>
            </a:extLst>
          </p:cNvPr>
          <p:cNvSpPr txBox="1"/>
          <p:nvPr/>
        </p:nvSpPr>
        <p:spPr>
          <a:xfrm>
            <a:off x="2193161" y="550605"/>
            <a:ext cx="8161267" cy="1305165"/>
          </a:xfrm>
          <a:prstGeom prst="rect">
            <a:avLst/>
          </a:prstGeom>
          <a:noFill/>
        </p:spPr>
        <p:txBody>
          <a:bodyPr wrap="square">
            <a:spAutoFit/>
          </a:bodyPr>
          <a:lstStyle/>
          <a:p>
            <a:pPr algn="just">
              <a:lnSpc>
                <a:spcPct val="150000"/>
              </a:lnSpc>
            </a:pPr>
            <a:r>
              <a:rPr lang="vi-VN" sz="28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Câu 1: </a:t>
            </a:r>
            <a:r>
              <a:rPr lang="vi-VN"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Đo</a:t>
            </a:r>
            <a:r>
              <a:rPr lang="en-US" sz="2800" kern="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ạn</a:t>
            </a:r>
            <a:r>
              <a:rPr lang="en-US"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đầu</a:t>
            </a:r>
            <a:r>
              <a:rPr lang="en-US"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thiệu</a:t>
            </a:r>
            <a:r>
              <a:rPr lang="en-US"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thông</a:t>
            </a:r>
            <a:r>
              <a:rPr lang="en-US"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tin </a:t>
            </a:r>
            <a:r>
              <a:rPr lang="en-US" sz="2800" kern="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gì</a:t>
            </a:r>
            <a:r>
              <a:rPr lang="en-US"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về</a:t>
            </a:r>
            <a:r>
              <a:rPr lang="en-US"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lễ</a:t>
            </a:r>
            <a:r>
              <a:rPr lang="en-US"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hội</a:t>
            </a:r>
            <a:r>
              <a:rPr lang="en-US"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đèn</a:t>
            </a:r>
            <a:r>
              <a:rPr lang="en-US"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lồng</a:t>
            </a:r>
            <a:r>
              <a:rPr lang="en-US"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nổi</a:t>
            </a:r>
            <a:r>
              <a:rPr lang="en-US"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tại</a:t>
            </a:r>
            <a:r>
              <a:rPr lang="en-US"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Ha-</a:t>
            </a:r>
            <a:r>
              <a:rPr lang="en-US" sz="2800" kern="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oai</a:t>
            </a:r>
            <a:r>
              <a:rPr lang="en-US"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solidFill>
                <a:srgbClr val="0070C0"/>
              </a:solidFill>
              <a:latin typeface="Arial" panose="020B0604020202020204" pitchFamily="34" charset="0"/>
              <a:cs typeface="Arial" panose="020B0604020202020204" pitchFamily="34" charset="0"/>
            </a:endParaRPr>
          </a:p>
        </p:txBody>
      </p:sp>
      <p:pic>
        <p:nvPicPr>
          <p:cNvPr id="2050" name="Picture 2" descr="Lễ hội đèn lồng đặc biệt của người Hawaii - Báo Thái Bình điện tử">
            <a:extLst>
              <a:ext uri="{FF2B5EF4-FFF2-40B4-BE49-F238E27FC236}">
                <a16:creationId xmlns:a16="http://schemas.microsoft.com/office/drawing/2014/main" id="{5498237E-56FB-8D8E-6F88-E05E5B51B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119" y="2411928"/>
            <a:ext cx="3857466" cy="24044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8F58CF-96D1-7B99-48B1-BC7D3BAC7019}"/>
              </a:ext>
            </a:extLst>
          </p:cNvPr>
          <p:cNvSpPr txBox="1"/>
          <p:nvPr/>
        </p:nvSpPr>
        <p:spPr>
          <a:xfrm>
            <a:off x="4991552" y="2120907"/>
            <a:ext cx="6456815" cy="4018729"/>
          </a:xfrm>
          <a:prstGeom prst="rect">
            <a:avLst/>
          </a:prstGeom>
          <a:noFill/>
        </p:spPr>
        <p:txBody>
          <a:bodyPr wrap="square">
            <a:spAutoFit/>
          </a:bodyPr>
          <a:lstStyle/>
          <a:p>
            <a:pPr marL="457200" indent="-457200" algn="just">
              <a:lnSpc>
                <a:spcPct val="150000"/>
              </a:lnSpc>
              <a:spcAft>
                <a:spcPts val="1000"/>
              </a:spcAft>
              <a:buFont typeface="Arial" panose="020B0604020202020204" pitchFamily="34" charset="0"/>
              <a:buChar char="•"/>
            </a:pPr>
            <a:r>
              <a:rPr lang="en-US" sz="2800" dirty="0" err="1">
                <a:effectLst/>
                <a:latin typeface="Arial" panose="020B0604020202020204" pitchFamily="34" charset="0"/>
                <a:ea typeface="Times New Roman" panose="02020603050405020304" pitchFamily="18" charset="0"/>
                <a:cs typeface="Arial" panose="020B0604020202020204" pitchFamily="34" charset="0"/>
              </a:rPr>
              <a:t>Lễ</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hội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đèn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lồng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nổi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tại</a:t>
            </a:r>
            <a:r>
              <a:rPr lang="en-US" sz="2800" dirty="0">
                <a:effectLst/>
                <a:latin typeface="Arial" panose="020B0604020202020204" pitchFamily="34" charset="0"/>
                <a:ea typeface="Times New Roman" panose="02020603050405020304" pitchFamily="18" charset="0"/>
                <a:cs typeface="Arial" panose="020B0604020202020204" pitchFamily="34" charset="0"/>
              </a:rPr>
              <a:t> Ha-</a:t>
            </a:r>
            <a:r>
              <a:rPr lang="en-US" sz="2800" dirty="0" err="1">
                <a:effectLst/>
                <a:latin typeface="Arial" panose="020B0604020202020204" pitchFamily="34" charset="0"/>
                <a:ea typeface="Times New Roman" panose="02020603050405020304" pitchFamily="18" charset="0"/>
                <a:cs typeface="Arial" panose="020B0604020202020204" pitchFamily="34" charset="0"/>
              </a:rPr>
              <a:t>oai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tổ</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chức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lần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đầu</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tiên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năm</a:t>
            </a:r>
            <a:r>
              <a:rPr lang="en-US" sz="2800" dirty="0">
                <a:effectLst/>
                <a:latin typeface="Arial" panose="020B0604020202020204" pitchFamily="34" charset="0"/>
                <a:ea typeface="Times New Roman" panose="02020603050405020304" pitchFamily="18" charset="0"/>
                <a:cs typeface="Arial" panose="020B0604020202020204" pitchFamily="34" charset="0"/>
              </a:rPr>
              <a:t> 1999, do </a:t>
            </a:r>
            <a:r>
              <a:rPr lang="en-US" sz="2800" dirty="0" err="1">
                <a:effectLst/>
                <a:latin typeface="Arial" panose="020B0604020202020204" pitchFamily="34" charset="0"/>
                <a:ea typeface="Times New Roman" panose="02020603050405020304" pitchFamily="18" charset="0"/>
                <a:cs typeface="Arial" panose="020B0604020202020204" pitchFamily="34" charset="0"/>
              </a:rPr>
              <a:t>bà</a:t>
            </a:r>
            <a:r>
              <a:rPr lang="en-US" sz="2800" dirty="0">
                <a:effectLst/>
                <a:latin typeface="Arial" panose="020B0604020202020204" pitchFamily="34" charset="0"/>
                <a:ea typeface="Times New Roman" panose="02020603050405020304" pitchFamily="18" charset="0"/>
                <a:cs typeface="Arial" panose="020B0604020202020204" pitchFamily="34" charset="0"/>
              </a:rPr>
              <a:t> Sin-</a:t>
            </a:r>
            <a:r>
              <a:rPr lang="en-US" sz="2800" dirty="0" err="1">
                <a:effectLst/>
                <a:latin typeface="Arial" panose="020B0604020202020204" pitchFamily="34" charset="0"/>
                <a:ea typeface="Times New Roman" panose="02020603050405020304" pitchFamily="18" charset="0"/>
                <a:cs typeface="Arial" panose="020B0604020202020204" pitchFamily="34" charset="0"/>
              </a:rPr>
              <a:t>xô</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i-tô</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khởi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xướng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endParaRPr lang="vi-VN" sz="2800"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spcAft>
                <a:spcPts val="1000"/>
              </a:spcAft>
              <a:buFont typeface="Arial" panose="020B0604020202020204" pitchFamily="34" charset="0"/>
              <a:buChar char="•"/>
            </a:pPr>
            <a:r>
              <a:rPr lang="en-US" sz="2800" dirty="0" err="1">
                <a:effectLst/>
                <a:latin typeface="Arial" panose="020B0604020202020204" pitchFamily="34" charset="0"/>
                <a:ea typeface="Times New Roman" panose="02020603050405020304" pitchFamily="18" charset="0"/>
                <a:cs typeface="Arial" panose="020B0604020202020204" pitchFamily="34" charset="0"/>
              </a:rPr>
              <a:t>Hành</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thả</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đèn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lồng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lên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dòng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niềm</a:t>
            </a:r>
            <a:r>
              <a:rPr lang="en-US" sz="2800" dirty="0">
                <a:effectLst/>
                <a:latin typeface="Arial" panose="020B0604020202020204" pitchFamily="34" charset="0"/>
                <a:ea typeface="Times New Roman" panose="02020603050405020304" pitchFamily="18" charset="0"/>
                <a:cs typeface="Arial" panose="020B0604020202020204" pitchFamily="34" charset="0"/>
              </a:rPr>
              <a:t> 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vọng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thế</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giới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tươi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sáng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hơn</a:t>
            </a:r>
            <a:r>
              <a:rPr lang="en-US" sz="2800" dirty="0">
                <a:effectLst/>
                <a:latin typeface="Arial" panose="020B0604020202020204" pitchFamily="34" charset="0"/>
                <a:ea typeface="Times New Roman" panose="02020603050405020304" pitchFamily="18" charset="0"/>
                <a:cs typeface="Arial" panose="020B0604020202020204" pitchFamily="34" charset="0"/>
              </a:rPr>
              <a:t>.</a:t>
            </a:r>
          </a:p>
        </p:txBody>
      </p:sp>
      <p:pic>
        <p:nvPicPr>
          <p:cNvPr id="5" name="Picture 22">
            <a:extLst>
              <a:ext uri="{FF2B5EF4-FFF2-40B4-BE49-F238E27FC236}">
                <a16:creationId xmlns:a16="http://schemas.microsoft.com/office/drawing/2014/main" id="{B6B25921-2BB9-FB08-8E93-279A9246A4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7658">
            <a:off x="2310378" y="5123193"/>
            <a:ext cx="2646331" cy="848093"/>
          </a:xfrm>
          <a:prstGeom prst="rect">
            <a:avLst/>
          </a:prstGeom>
        </p:spPr>
      </p:pic>
    </p:spTree>
    <p:extLst>
      <p:ext uri="{BB962C8B-B14F-4D97-AF65-F5344CB8AC3E}">
        <p14:creationId xmlns:p14="http://schemas.microsoft.com/office/powerpoint/2010/main" val="349608536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5CB5B2D-3DBD-4DD1-2C48-7944DD2EA309}"/>
              </a:ext>
            </a:extLst>
          </p:cNvPr>
          <p:cNvGrpSpPr/>
          <p:nvPr/>
        </p:nvGrpSpPr>
        <p:grpSpPr>
          <a:xfrm>
            <a:off x="654706" y="999653"/>
            <a:ext cx="5985211" cy="5060953"/>
            <a:chOff x="-42534" y="1611024"/>
            <a:chExt cx="5323482" cy="3887865"/>
          </a:xfrm>
        </p:grpSpPr>
        <p:sp>
          <p:nvSpPr>
            <p:cNvPr id="3" name="Freeform 25">
              <a:extLst>
                <a:ext uri="{FF2B5EF4-FFF2-40B4-BE49-F238E27FC236}">
                  <a16:creationId xmlns:a16="http://schemas.microsoft.com/office/drawing/2014/main" id="{7A24F4BA-D057-90D6-719A-B1643BFB86F8}"/>
                </a:ext>
              </a:extLst>
            </p:cNvPr>
            <p:cNvSpPr/>
            <p:nvPr/>
          </p:nvSpPr>
          <p:spPr>
            <a:xfrm>
              <a:off x="-42534" y="1611024"/>
              <a:ext cx="5323482" cy="3887865"/>
            </a:xfrm>
            <a:custGeom>
              <a:avLst/>
              <a:gdLst/>
              <a:ahLst/>
              <a:cxnLst/>
              <a:rect l="l" t="t" r="r" b="b"/>
              <a:pathLst>
                <a:path w="3165741" h="2510760">
                  <a:moveTo>
                    <a:pt x="0" y="0"/>
                  </a:moveTo>
                  <a:lnTo>
                    <a:pt x="3165741" y="0"/>
                  </a:lnTo>
                  <a:lnTo>
                    <a:pt x="3165741" y="2510760"/>
                  </a:lnTo>
                  <a:lnTo>
                    <a:pt x="0" y="2510760"/>
                  </a:lnTo>
                  <a:lnTo>
                    <a:pt x="0" y="0"/>
                  </a:lnTo>
                  <a:close/>
                </a:path>
              </a:pathLst>
            </a:custGeom>
            <a:blipFill>
              <a:blip r:embed="rId3"/>
              <a:stretch>
                <a:fillRect/>
              </a:stretch>
            </a:blipFill>
          </p:spPr>
          <p:txBody>
            <a:bodyPr/>
            <a:lstStyle/>
            <a:p>
              <a:endParaRPr lang="en-US" dirty="0"/>
            </a:p>
          </p:txBody>
        </p:sp>
        <p:sp>
          <p:nvSpPr>
            <p:cNvPr id="4" name="TextBox 3">
              <a:extLst>
                <a:ext uri="{FF2B5EF4-FFF2-40B4-BE49-F238E27FC236}">
                  <a16:creationId xmlns:a16="http://schemas.microsoft.com/office/drawing/2014/main" id="{FDE98E7C-A8C0-A9AB-D4D8-4C8E549479D3}"/>
                </a:ext>
              </a:extLst>
            </p:cNvPr>
            <p:cNvSpPr txBox="1"/>
            <p:nvPr/>
          </p:nvSpPr>
          <p:spPr>
            <a:xfrm>
              <a:off x="379316" y="2751935"/>
              <a:ext cx="4479779" cy="1978136"/>
            </a:xfrm>
            <a:prstGeom prst="rect">
              <a:avLst/>
            </a:prstGeom>
            <a:noFill/>
          </p:spPr>
          <p:txBody>
            <a:bodyPr wrap="square" rtlCol="0">
              <a:spAutoFit/>
            </a:bodyPr>
            <a:lstStyle/>
            <a:p>
              <a:pPr algn="ctr">
                <a:lnSpc>
                  <a:spcPct val="150000"/>
                </a:lnSpc>
              </a:pPr>
              <a:r>
                <a:rPr lang="vi-VN" sz="4000" b="1" dirty="0">
                  <a:solidFill>
                    <a:srgbClr val="FF0000"/>
                  </a:solidFill>
                  <a:latin typeface="Arial" panose="020B0604020202020204" pitchFamily="34" charset="0"/>
                  <a:cs typeface="Arial" panose="020B0604020202020204" pitchFamily="34" charset="0"/>
                </a:rPr>
                <a:t>Ý nghĩa đoạn 1</a:t>
              </a:r>
            </a:p>
            <a:p>
              <a:pPr algn="ctr">
                <a:lnSpc>
                  <a:spcPct val="150000"/>
                </a:lnSpc>
              </a:pPr>
              <a:r>
                <a:rPr lang="vi-VN" sz="3600" dirty="0">
                  <a:latin typeface="Arial" panose="020B0604020202020204" pitchFamily="34" charset="0"/>
                  <a:cs typeface="Arial" panose="020B0604020202020204" pitchFamily="34" charset="0"/>
                </a:rPr>
                <a:t>Giới thiệu về lễ hội đèn lồng nổi tại Ha-oai.</a:t>
              </a:r>
              <a:endParaRPr lang="en-US" sz="3600" dirty="0">
                <a:latin typeface="Arial" panose="020B0604020202020204" pitchFamily="34" charset="0"/>
                <a:cs typeface="Arial" panose="020B0604020202020204" pitchFamily="34" charset="0"/>
              </a:endParaRPr>
            </a:p>
          </p:txBody>
        </p:sp>
      </p:grpSp>
      <p:sp>
        <p:nvSpPr>
          <p:cNvPr id="5" name="Freeform 6">
            <a:extLst>
              <a:ext uri="{FF2B5EF4-FFF2-40B4-BE49-F238E27FC236}">
                <a16:creationId xmlns:a16="http://schemas.microsoft.com/office/drawing/2014/main" id="{E8B45731-2E2E-A187-5811-DC98AEE8609F}"/>
              </a:ext>
            </a:extLst>
          </p:cNvPr>
          <p:cNvSpPr/>
          <p:nvPr/>
        </p:nvSpPr>
        <p:spPr>
          <a:xfrm rot="4139578">
            <a:off x="260717" y="-1110413"/>
            <a:ext cx="1632204" cy="3815614"/>
          </a:xfrm>
          <a:custGeom>
            <a:avLst/>
            <a:gdLst/>
            <a:ahLst/>
            <a:cxnLst/>
            <a:rect l="l" t="t" r="r" b="b"/>
            <a:pathLst>
              <a:path w="2448306" h="4114800">
                <a:moveTo>
                  <a:pt x="0" y="0"/>
                </a:moveTo>
                <a:lnTo>
                  <a:pt x="2448306" y="0"/>
                </a:lnTo>
                <a:lnTo>
                  <a:pt x="244830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10">
            <a:extLst>
              <a:ext uri="{FF2B5EF4-FFF2-40B4-BE49-F238E27FC236}">
                <a16:creationId xmlns:a16="http://schemas.microsoft.com/office/drawing/2014/main" id="{8AF56153-A097-D7CD-D04C-A0100473BFB7}"/>
              </a:ext>
            </a:extLst>
          </p:cNvPr>
          <p:cNvSpPr/>
          <p:nvPr/>
        </p:nvSpPr>
        <p:spPr>
          <a:xfrm flipH="1">
            <a:off x="10482082" y="4435813"/>
            <a:ext cx="2819141" cy="2898138"/>
          </a:xfrm>
          <a:custGeom>
            <a:avLst/>
            <a:gdLst/>
            <a:ahLst/>
            <a:cxnLst/>
            <a:rect l="l" t="t" r="r" b="b"/>
            <a:pathLst>
              <a:path w="2985508" h="2790093">
                <a:moveTo>
                  <a:pt x="2985509" y="0"/>
                </a:moveTo>
                <a:lnTo>
                  <a:pt x="0" y="0"/>
                </a:lnTo>
                <a:lnTo>
                  <a:pt x="0" y="2790093"/>
                </a:lnTo>
                <a:lnTo>
                  <a:pt x="2985509" y="2790093"/>
                </a:lnTo>
                <a:lnTo>
                  <a:pt x="298550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pic>
        <p:nvPicPr>
          <p:cNvPr id="8" name="Google Shape;177;p2">
            <a:extLst>
              <a:ext uri="{FF2B5EF4-FFF2-40B4-BE49-F238E27FC236}">
                <a16:creationId xmlns:a16="http://schemas.microsoft.com/office/drawing/2014/main" id="{C4CE4C2C-FED0-3B11-EE3A-C37902B55935}"/>
              </a:ext>
            </a:extLst>
          </p:cNvPr>
          <p:cNvPicPr preferRelativeResize="0"/>
          <p:nvPr/>
        </p:nvPicPr>
        <p:blipFill rotWithShape="1">
          <a:blip r:embed="rId8">
            <a:alphaModFix/>
          </a:blip>
          <a:srcRect/>
          <a:stretch/>
        </p:blipFill>
        <p:spPr>
          <a:xfrm>
            <a:off x="123058" y="6429089"/>
            <a:ext cx="1677921" cy="346285"/>
          </a:xfrm>
          <a:prstGeom prst="rect">
            <a:avLst/>
          </a:prstGeom>
          <a:noFill/>
          <a:ln>
            <a:noFill/>
          </a:ln>
        </p:spPr>
      </p:pic>
      <p:pic>
        <p:nvPicPr>
          <p:cNvPr id="11266" name="Picture 2" descr="Lễ hội đèn lồng đặc biệt của người Hawaii">
            <a:extLst>
              <a:ext uri="{FF2B5EF4-FFF2-40B4-BE49-F238E27FC236}">
                <a16:creationId xmlns:a16="http://schemas.microsoft.com/office/drawing/2014/main" id="{77C75302-038B-F0D2-29FA-FAB92D93939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8882"/>
          <a:stretch/>
        </p:blipFill>
        <p:spPr bwMode="auto">
          <a:xfrm>
            <a:off x="6992550" y="647700"/>
            <a:ext cx="4284763" cy="556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69296"/>
      </p:ext>
    </p:extLst>
  </p:cSld>
  <p:clrMapOvr>
    <a:masterClrMapping/>
  </p:clrMapOvr>
  <mc:AlternateContent xmlns:mc="http://schemas.openxmlformats.org/markup-compatibility/2006">
    <mc:Choice xmlns:p14="http://schemas.microsoft.com/office/powerpoint/2010/main" Requires="p14">
      <p:transition spd="med">
        <p14:gallery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E9EE1-873D-9659-572F-F669B8B41FAD}"/>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3FDA2605-2DBC-F5C4-A1C2-A8CA354F5461}"/>
              </a:ext>
            </a:extLst>
          </p:cNvPr>
          <p:cNvGrpSpPr/>
          <p:nvPr/>
        </p:nvGrpSpPr>
        <p:grpSpPr>
          <a:xfrm>
            <a:off x="-1867170" y="-624049"/>
            <a:ext cx="4445451" cy="2917327"/>
            <a:chOff x="0" y="0"/>
            <a:chExt cx="812800" cy="533400"/>
          </a:xfrm>
        </p:grpSpPr>
        <p:sp>
          <p:nvSpPr>
            <p:cNvPr id="9" name="Freeform 9">
              <a:extLst>
                <a:ext uri="{FF2B5EF4-FFF2-40B4-BE49-F238E27FC236}">
                  <a16:creationId xmlns:a16="http://schemas.microsoft.com/office/drawing/2014/main" id="{5B2D95E4-A1AB-DA91-5769-B977C3D3C454}"/>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0" name="TextBox 10">
              <a:extLst>
                <a:ext uri="{FF2B5EF4-FFF2-40B4-BE49-F238E27FC236}">
                  <a16:creationId xmlns:a16="http://schemas.microsoft.com/office/drawing/2014/main" id="{A9CC877D-1538-7A53-C68E-55D8F897107B}"/>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a:extLst>
              <a:ext uri="{FF2B5EF4-FFF2-40B4-BE49-F238E27FC236}">
                <a16:creationId xmlns:a16="http://schemas.microsoft.com/office/drawing/2014/main" id="{7EEF79CC-6480-20B9-682D-790286F36C62}"/>
              </a:ext>
            </a:extLst>
          </p:cNvPr>
          <p:cNvGrpSpPr/>
          <p:nvPr/>
        </p:nvGrpSpPr>
        <p:grpSpPr>
          <a:xfrm>
            <a:off x="8461509" y="-1362577"/>
            <a:ext cx="4445451" cy="2917327"/>
            <a:chOff x="0" y="0"/>
            <a:chExt cx="812800" cy="533400"/>
          </a:xfrm>
        </p:grpSpPr>
        <p:sp>
          <p:nvSpPr>
            <p:cNvPr id="15" name="Freeform 15">
              <a:extLst>
                <a:ext uri="{FF2B5EF4-FFF2-40B4-BE49-F238E27FC236}">
                  <a16:creationId xmlns:a16="http://schemas.microsoft.com/office/drawing/2014/main" id="{26D9755E-1AF0-415C-DF10-B4794D146F04}"/>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a:extLst>
                <a:ext uri="{FF2B5EF4-FFF2-40B4-BE49-F238E27FC236}">
                  <a16:creationId xmlns:a16="http://schemas.microsoft.com/office/drawing/2014/main" id="{EDB7CC4F-0F64-7AC2-8DAC-C1AEDB4058D1}"/>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5" name="Group 45">
            <a:extLst>
              <a:ext uri="{FF2B5EF4-FFF2-40B4-BE49-F238E27FC236}">
                <a16:creationId xmlns:a16="http://schemas.microsoft.com/office/drawing/2014/main" id="{2DBB000C-486E-23E1-0658-7BCFBB184B78}"/>
              </a:ext>
            </a:extLst>
          </p:cNvPr>
          <p:cNvGrpSpPr/>
          <p:nvPr/>
        </p:nvGrpSpPr>
        <p:grpSpPr>
          <a:xfrm>
            <a:off x="287133" y="-1230027"/>
            <a:ext cx="2919355" cy="1915827"/>
            <a:chOff x="0" y="0"/>
            <a:chExt cx="812800" cy="533400"/>
          </a:xfrm>
        </p:grpSpPr>
        <p:sp>
          <p:nvSpPr>
            <p:cNvPr id="46" name="Freeform 46">
              <a:extLst>
                <a:ext uri="{FF2B5EF4-FFF2-40B4-BE49-F238E27FC236}">
                  <a16:creationId xmlns:a16="http://schemas.microsoft.com/office/drawing/2014/main" id="{695E757E-1689-6561-C0F8-28AA2D2032E3}"/>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47" name="TextBox 47">
              <a:extLst>
                <a:ext uri="{FF2B5EF4-FFF2-40B4-BE49-F238E27FC236}">
                  <a16:creationId xmlns:a16="http://schemas.microsoft.com/office/drawing/2014/main" id="{61B58D1D-1FD8-57C5-7962-D920C531C2A1}"/>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8" name="Group 48">
            <a:extLst>
              <a:ext uri="{FF2B5EF4-FFF2-40B4-BE49-F238E27FC236}">
                <a16:creationId xmlns:a16="http://schemas.microsoft.com/office/drawing/2014/main" id="{BA36409D-0FFD-558B-7FEA-6B897B4A17D2}"/>
              </a:ext>
            </a:extLst>
          </p:cNvPr>
          <p:cNvGrpSpPr/>
          <p:nvPr/>
        </p:nvGrpSpPr>
        <p:grpSpPr>
          <a:xfrm>
            <a:off x="9054515" y="6070723"/>
            <a:ext cx="2919355" cy="1915827"/>
            <a:chOff x="0" y="0"/>
            <a:chExt cx="812800" cy="533400"/>
          </a:xfrm>
        </p:grpSpPr>
        <p:sp>
          <p:nvSpPr>
            <p:cNvPr id="49" name="Freeform 49">
              <a:extLst>
                <a:ext uri="{FF2B5EF4-FFF2-40B4-BE49-F238E27FC236}">
                  <a16:creationId xmlns:a16="http://schemas.microsoft.com/office/drawing/2014/main" id="{2EF35876-FE25-0B7D-6E46-D78ECBACF899}"/>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50" name="TextBox 50">
              <a:extLst>
                <a:ext uri="{FF2B5EF4-FFF2-40B4-BE49-F238E27FC236}">
                  <a16:creationId xmlns:a16="http://schemas.microsoft.com/office/drawing/2014/main" id="{425BFE63-02EA-8B72-7C2F-A68E9291D7D5}"/>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68" name="Group 68">
            <a:extLst>
              <a:ext uri="{FF2B5EF4-FFF2-40B4-BE49-F238E27FC236}">
                <a16:creationId xmlns:a16="http://schemas.microsoft.com/office/drawing/2014/main" id="{1BC230A3-6532-554E-5056-E7F70523ECCB}"/>
              </a:ext>
            </a:extLst>
          </p:cNvPr>
          <p:cNvGrpSpPr/>
          <p:nvPr/>
        </p:nvGrpSpPr>
        <p:grpSpPr>
          <a:xfrm rot="335601">
            <a:off x="-511181" y="5553727"/>
            <a:ext cx="1181705" cy="1033992"/>
            <a:chOff x="0" y="0"/>
            <a:chExt cx="812800" cy="711200"/>
          </a:xfrm>
        </p:grpSpPr>
        <p:sp>
          <p:nvSpPr>
            <p:cNvPr id="69" name="Freeform 69">
              <a:extLst>
                <a:ext uri="{FF2B5EF4-FFF2-40B4-BE49-F238E27FC236}">
                  <a16:creationId xmlns:a16="http://schemas.microsoft.com/office/drawing/2014/main" id="{E14D208B-B998-893F-8DB1-70CCDFE3E6C5}"/>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0" name="TextBox 70">
              <a:extLst>
                <a:ext uri="{FF2B5EF4-FFF2-40B4-BE49-F238E27FC236}">
                  <a16:creationId xmlns:a16="http://schemas.microsoft.com/office/drawing/2014/main" id="{456C4006-BA28-74CF-EAE4-51BCB715BEBF}"/>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sp>
        <p:nvSpPr>
          <p:cNvPr id="71" name="Rectangle: Rounded Corners 70">
            <a:extLst>
              <a:ext uri="{FF2B5EF4-FFF2-40B4-BE49-F238E27FC236}">
                <a16:creationId xmlns:a16="http://schemas.microsoft.com/office/drawing/2014/main" id="{D39ED65A-4AB1-27E4-68EC-B2B2C8455D72}"/>
              </a:ext>
            </a:extLst>
          </p:cNvPr>
          <p:cNvSpPr/>
          <p:nvPr/>
        </p:nvSpPr>
        <p:spPr>
          <a:xfrm>
            <a:off x="410541" y="407368"/>
            <a:ext cx="11370917" cy="6040918"/>
          </a:xfrm>
          <a:prstGeom prst="roundRect">
            <a:avLst>
              <a:gd name="adj" fmla="val 4667"/>
            </a:avLst>
          </a:prstGeom>
          <a:solidFill>
            <a:schemeClr val="bg1"/>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61">
            <a:extLst>
              <a:ext uri="{FF2B5EF4-FFF2-40B4-BE49-F238E27FC236}">
                <a16:creationId xmlns:a16="http://schemas.microsoft.com/office/drawing/2014/main" id="{F0F1D8EB-451C-C259-D4B2-ED82BB65EF98}"/>
              </a:ext>
            </a:extLst>
          </p:cNvPr>
          <p:cNvSpPr txBox="1"/>
          <p:nvPr/>
        </p:nvSpPr>
        <p:spPr>
          <a:xfrm>
            <a:off x="2228026" y="1857823"/>
            <a:ext cx="1247960" cy="970793"/>
          </a:xfrm>
          <a:prstGeom prst="rect">
            <a:avLst/>
          </a:prstGeom>
        </p:spPr>
        <p:txBody>
          <a:bodyPr lIns="33867" tIns="33867" rIns="33867" bIns="33867" rtlCol="0" anchor="ctr"/>
          <a:lstStyle/>
          <a:p>
            <a:pPr algn="ctr">
              <a:lnSpc>
                <a:spcPts val="1773"/>
              </a:lnSpc>
            </a:pPr>
            <a:endParaRPr sz="1200"/>
          </a:p>
        </p:txBody>
      </p:sp>
      <p:grpSp>
        <p:nvGrpSpPr>
          <p:cNvPr id="75" name="Group 65">
            <a:extLst>
              <a:ext uri="{FF2B5EF4-FFF2-40B4-BE49-F238E27FC236}">
                <a16:creationId xmlns:a16="http://schemas.microsoft.com/office/drawing/2014/main" id="{980A0C6F-E1D8-496A-5D58-40E26F09D794}"/>
              </a:ext>
            </a:extLst>
          </p:cNvPr>
          <p:cNvGrpSpPr/>
          <p:nvPr/>
        </p:nvGrpSpPr>
        <p:grpSpPr>
          <a:xfrm rot="335601">
            <a:off x="10760556" y="231329"/>
            <a:ext cx="1181705" cy="1033992"/>
            <a:chOff x="0" y="0"/>
            <a:chExt cx="812800" cy="711200"/>
          </a:xfrm>
        </p:grpSpPr>
        <p:sp>
          <p:nvSpPr>
            <p:cNvPr id="76" name="Freeform 66">
              <a:extLst>
                <a:ext uri="{FF2B5EF4-FFF2-40B4-BE49-F238E27FC236}">
                  <a16:creationId xmlns:a16="http://schemas.microsoft.com/office/drawing/2014/main" id="{9713C3CE-6C4F-31A1-DD70-5307CF358FF0}"/>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7" name="TextBox 67">
              <a:extLst>
                <a:ext uri="{FF2B5EF4-FFF2-40B4-BE49-F238E27FC236}">
                  <a16:creationId xmlns:a16="http://schemas.microsoft.com/office/drawing/2014/main" id="{463D0413-32D7-26A6-7C3A-DD0C13A6EEB7}"/>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78" name="Group 77">
            <a:extLst>
              <a:ext uri="{FF2B5EF4-FFF2-40B4-BE49-F238E27FC236}">
                <a16:creationId xmlns:a16="http://schemas.microsoft.com/office/drawing/2014/main" id="{DBA5E0A7-5D14-F46E-E632-3C10EA2B2EA4}"/>
              </a:ext>
            </a:extLst>
          </p:cNvPr>
          <p:cNvGrpSpPr/>
          <p:nvPr/>
        </p:nvGrpSpPr>
        <p:grpSpPr>
          <a:xfrm>
            <a:off x="72429" y="-3383"/>
            <a:ext cx="1430812" cy="1147681"/>
            <a:chOff x="9079083" y="5592544"/>
            <a:chExt cx="799747" cy="739991"/>
          </a:xfrm>
        </p:grpSpPr>
        <p:grpSp>
          <p:nvGrpSpPr>
            <p:cNvPr id="79" name="Group 27">
              <a:extLst>
                <a:ext uri="{FF2B5EF4-FFF2-40B4-BE49-F238E27FC236}">
                  <a16:creationId xmlns:a16="http://schemas.microsoft.com/office/drawing/2014/main" id="{0676C15E-6FE2-0FAC-8476-81C01350214E}"/>
                </a:ext>
              </a:extLst>
            </p:cNvPr>
            <p:cNvGrpSpPr/>
            <p:nvPr/>
          </p:nvGrpSpPr>
          <p:grpSpPr>
            <a:xfrm>
              <a:off x="9079083" y="5592544"/>
              <a:ext cx="799747" cy="739991"/>
              <a:chOff x="0" y="0"/>
              <a:chExt cx="576473" cy="533400"/>
            </a:xfrm>
          </p:grpSpPr>
          <p:sp>
            <p:nvSpPr>
              <p:cNvPr id="83" name="Freeform 28">
                <a:extLst>
                  <a:ext uri="{FF2B5EF4-FFF2-40B4-BE49-F238E27FC236}">
                    <a16:creationId xmlns:a16="http://schemas.microsoft.com/office/drawing/2014/main" id="{4525FC17-2BEC-C490-2225-66F62D44EA15}"/>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84" name="TextBox 29">
                <a:extLst>
                  <a:ext uri="{FF2B5EF4-FFF2-40B4-BE49-F238E27FC236}">
                    <a16:creationId xmlns:a16="http://schemas.microsoft.com/office/drawing/2014/main" id="{EE4341B0-09ED-C5DE-8E6D-F97D1D7ADCCF}"/>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80" name="Group 30">
              <a:extLst>
                <a:ext uri="{FF2B5EF4-FFF2-40B4-BE49-F238E27FC236}">
                  <a16:creationId xmlns:a16="http://schemas.microsoft.com/office/drawing/2014/main" id="{B915B6FF-57AE-F567-A42A-2380C9CD864A}"/>
                </a:ext>
              </a:extLst>
            </p:cNvPr>
            <p:cNvGrpSpPr/>
            <p:nvPr/>
          </p:nvGrpSpPr>
          <p:grpSpPr>
            <a:xfrm>
              <a:off x="9329375" y="5818388"/>
              <a:ext cx="299163" cy="299163"/>
              <a:chOff x="0" y="0"/>
              <a:chExt cx="812800" cy="812800"/>
            </a:xfrm>
          </p:grpSpPr>
          <p:sp>
            <p:nvSpPr>
              <p:cNvPr id="81" name="Freeform 31">
                <a:extLst>
                  <a:ext uri="{FF2B5EF4-FFF2-40B4-BE49-F238E27FC236}">
                    <a16:creationId xmlns:a16="http://schemas.microsoft.com/office/drawing/2014/main" id="{04089DF6-130C-0700-4167-98D823C59B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C7D"/>
              </a:solidFill>
              <a:ln w="19050" cap="sq">
                <a:solidFill>
                  <a:srgbClr val="B26633"/>
                </a:solidFill>
                <a:prstDash val="solid"/>
                <a:miter/>
              </a:ln>
            </p:spPr>
            <p:txBody>
              <a:bodyPr/>
              <a:lstStyle/>
              <a:p>
                <a:endParaRPr lang="en-US" sz="1200"/>
              </a:p>
            </p:txBody>
          </p:sp>
          <p:sp>
            <p:nvSpPr>
              <p:cNvPr id="82" name="TextBox 32">
                <a:extLst>
                  <a:ext uri="{FF2B5EF4-FFF2-40B4-BE49-F238E27FC236}">
                    <a16:creationId xmlns:a16="http://schemas.microsoft.com/office/drawing/2014/main" id="{FE406941-CD85-1DA1-6EE7-DBEADB45619C}"/>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sp>
        <p:nvSpPr>
          <p:cNvPr id="2" name="TextBox 1">
            <a:extLst>
              <a:ext uri="{FF2B5EF4-FFF2-40B4-BE49-F238E27FC236}">
                <a16:creationId xmlns:a16="http://schemas.microsoft.com/office/drawing/2014/main" id="{0EA467C2-4702-B166-A3D1-E9254FD6DB7F}"/>
              </a:ext>
            </a:extLst>
          </p:cNvPr>
          <p:cNvSpPr txBox="1"/>
          <p:nvPr/>
        </p:nvSpPr>
        <p:spPr>
          <a:xfrm>
            <a:off x="1559580" y="812759"/>
            <a:ext cx="9255206" cy="658835"/>
          </a:xfrm>
          <a:prstGeom prst="rect">
            <a:avLst/>
          </a:prstGeom>
          <a:noFill/>
        </p:spPr>
        <p:txBody>
          <a:bodyPr wrap="square">
            <a:spAutoFit/>
          </a:bodyPr>
          <a:lstStyle/>
          <a:p>
            <a:pPr algn="just">
              <a:lnSpc>
                <a:spcPct val="150000"/>
              </a:lnSpc>
            </a:pPr>
            <a:r>
              <a:rPr lang="vi-VN" sz="28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Câu 2: </a:t>
            </a:r>
            <a:r>
              <a:rPr lang="vi-VN"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Nói về mỗi hoạt động trong lễ hội bằng 1 – 2 câu: </a:t>
            </a:r>
          </a:p>
        </p:txBody>
      </p:sp>
      <p:sp>
        <p:nvSpPr>
          <p:cNvPr id="4" name="TextBox 3">
            <a:extLst>
              <a:ext uri="{FF2B5EF4-FFF2-40B4-BE49-F238E27FC236}">
                <a16:creationId xmlns:a16="http://schemas.microsoft.com/office/drawing/2014/main" id="{C0741A7D-D6C0-9D08-B539-6A865A45603E}"/>
              </a:ext>
            </a:extLst>
          </p:cNvPr>
          <p:cNvSpPr txBox="1"/>
          <p:nvPr/>
        </p:nvSpPr>
        <p:spPr>
          <a:xfrm>
            <a:off x="5814423" y="4063045"/>
            <a:ext cx="5037594" cy="1305165"/>
          </a:xfrm>
          <a:prstGeom prst="rect">
            <a:avLst/>
          </a:prstGeom>
          <a:noFill/>
        </p:spPr>
        <p:txBody>
          <a:bodyPr wrap="square">
            <a:spAutoFit/>
          </a:bodyPr>
          <a:lstStyle/>
          <a:p>
            <a:pPr algn="ctr">
              <a:lnSpc>
                <a:spcPct val="150000"/>
              </a:lnSpc>
              <a:spcAft>
                <a:spcPts val="1000"/>
              </a:spcAft>
            </a:pPr>
            <a:r>
              <a:rPr lang="en-US" sz="2800" dirty="0" err="1">
                <a:effectLst/>
                <a:latin typeface="Arial" panose="020B0604020202020204" pitchFamily="34" charset="0"/>
                <a:ea typeface="Times New Roman" panose="02020603050405020304" pitchFamily="18" charset="0"/>
                <a:cs typeface="Arial" panose="020B0604020202020204" pitchFamily="34" charset="0"/>
              </a:rPr>
              <a:t>Hoạt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bắt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đầu</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lễ</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hội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rất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thú</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vị</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tiếng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thổi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pũ</a:t>
            </a:r>
            <a:r>
              <a:rPr lang="en-US" sz="2800" dirty="0">
                <a:effectLst/>
                <a:latin typeface="Arial" panose="020B0604020202020204" pitchFamily="34" charset="0"/>
                <a:ea typeface="Times New Roman" panose="02020603050405020304" pitchFamily="18" charset="0"/>
                <a:cs typeface="Arial" panose="020B0604020202020204" pitchFamily="34" charset="0"/>
              </a:rPr>
              <a:t>.</a:t>
            </a:r>
            <a:endParaRPr lang="vi-VN" sz="28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a16="http://schemas.microsoft.com/office/drawing/2014/main" id="{019812CB-4CEE-69A2-9CBC-C6708F289BD6}"/>
              </a:ext>
            </a:extLst>
          </p:cNvPr>
          <p:cNvGrpSpPr/>
          <p:nvPr/>
        </p:nvGrpSpPr>
        <p:grpSpPr>
          <a:xfrm>
            <a:off x="3369506" y="1868142"/>
            <a:ext cx="5452985" cy="1251165"/>
            <a:chOff x="655093" y="4490357"/>
            <a:chExt cx="5452985" cy="1495133"/>
          </a:xfrm>
        </p:grpSpPr>
        <p:sp>
          <p:nvSpPr>
            <p:cNvPr id="6" name="Rectangle: Rounded Corners 5">
              <a:extLst>
                <a:ext uri="{FF2B5EF4-FFF2-40B4-BE49-F238E27FC236}">
                  <a16:creationId xmlns:a16="http://schemas.microsoft.com/office/drawing/2014/main" id="{3712FB1A-878C-9871-B64E-7E36653ACD4F}"/>
                </a:ext>
              </a:extLst>
            </p:cNvPr>
            <p:cNvSpPr/>
            <p:nvPr/>
          </p:nvSpPr>
          <p:spPr>
            <a:xfrm>
              <a:off x="655093" y="4637012"/>
              <a:ext cx="5452985" cy="1348478"/>
            </a:xfrm>
            <a:prstGeom prst="roundRect">
              <a:avLst>
                <a:gd name="adj" fmla="val 12850"/>
              </a:avLst>
            </a:prstGeom>
            <a:solidFill>
              <a:srgbClr val="DFEDE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Hoạt động bắt đầu lễ hội</a:t>
              </a:r>
              <a:endParaRPr lang="en-US" sz="2800" dirty="0">
                <a:solidFill>
                  <a:schemeClr val="tx1"/>
                </a:solidFill>
                <a:latin typeface="Arial" panose="020B0604020202020204" pitchFamily="34" charset="0"/>
                <a:cs typeface="Arial" panose="020B0604020202020204" pitchFamily="34" charset="0"/>
              </a:endParaRPr>
            </a:p>
          </p:txBody>
        </p:sp>
        <p:sp>
          <p:nvSpPr>
            <p:cNvPr id="7" name="Freeform 22">
              <a:extLst>
                <a:ext uri="{FF2B5EF4-FFF2-40B4-BE49-F238E27FC236}">
                  <a16:creationId xmlns:a16="http://schemas.microsoft.com/office/drawing/2014/main" id="{F21C48B4-9FE6-B41D-785F-E07B1D8A4725}"/>
                </a:ext>
              </a:extLst>
            </p:cNvPr>
            <p:cNvSpPr/>
            <p:nvPr/>
          </p:nvSpPr>
          <p:spPr>
            <a:xfrm>
              <a:off x="2436058" y="4490357"/>
              <a:ext cx="1545518" cy="397165"/>
            </a:xfrm>
            <a:custGeom>
              <a:avLst/>
              <a:gdLst/>
              <a:ahLst/>
              <a:cxnLst/>
              <a:rect l="l" t="t" r="r" b="b"/>
              <a:pathLst>
                <a:path w="2793478" h="938143">
                  <a:moveTo>
                    <a:pt x="0" y="0"/>
                  </a:moveTo>
                  <a:lnTo>
                    <a:pt x="2793479" y="0"/>
                  </a:lnTo>
                  <a:lnTo>
                    <a:pt x="2793479" y="938143"/>
                  </a:lnTo>
                  <a:lnTo>
                    <a:pt x="0" y="9381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pic>
        <p:nvPicPr>
          <p:cNvPr id="6148" name="Picture 4" descr="Lễ hội đèn lồng đặc biệt của người Hawaii - Báo Thái Bình điện tử">
            <a:extLst>
              <a:ext uri="{FF2B5EF4-FFF2-40B4-BE49-F238E27FC236}">
                <a16:creationId xmlns:a16="http://schemas.microsoft.com/office/drawing/2014/main" id="{F7B546C2-322B-78A0-FF70-0558EA96A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261" y="3569740"/>
            <a:ext cx="3745564" cy="2493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6794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500"/>
                                        <p:tgtEl>
                                          <p:spTgt spid="61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67A29-CAAD-0430-2C17-625DBDFE8CCB}"/>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700A823B-E291-D2D0-B3AB-BDE8F9B4D3C0}"/>
              </a:ext>
            </a:extLst>
          </p:cNvPr>
          <p:cNvGrpSpPr/>
          <p:nvPr/>
        </p:nvGrpSpPr>
        <p:grpSpPr>
          <a:xfrm>
            <a:off x="-1867170" y="-624049"/>
            <a:ext cx="4445451" cy="2917327"/>
            <a:chOff x="0" y="0"/>
            <a:chExt cx="812800" cy="533400"/>
          </a:xfrm>
        </p:grpSpPr>
        <p:sp>
          <p:nvSpPr>
            <p:cNvPr id="9" name="Freeform 9">
              <a:extLst>
                <a:ext uri="{FF2B5EF4-FFF2-40B4-BE49-F238E27FC236}">
                  <a16:creationId xmlns:a16="http://schemas.microsoft.com/office/drawing/2014/main" id="{10C6109F-038A-40A2-F98B-F1DFB816316D}"/>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0" name="TextBox 10">
              <a:extLst>
                <a:ext uri="{FF2B5EF4-FFF2-40B4-BE49-F238E27FC236}">
                  <a16:creationId xmlns:a16="http://schemas.microsoft.com/office/drawing/2014/main" id="{43EC3FE0-0607-5308-D220-35C63B2FD3A1}"/>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a:extLst>
              <a:ext uri="{FF2B5EF4-FFF2-40B4-BE49-F238E27FC236}">
                <a16:creationId xmlns:a16="http://schemas.microsoft.com/office/drawing/2014/main" id="{824554C6-5060-ADD8-4EE3-52360F5B3705}"/>
              </a:ext>
            </a:extLst>
          </p:cNvPr>
          <p:cNvGrpSpPr/>
          <p:nvPr/>
        </p:nvGrpSpPr>
        <p:grpSpPr>
          <a:xfrm>
            <a:off x="8461509" y="-1362577"/>
            <a:ext cx="4445451" cy="2917327"/>
            <a:chOff x="0" y="0"/>
            <a:chExt cx="812800" cy="533400"/>
          </a:xfrm>
        </p:grpSpPr>
        <p:sp>
          <p:nvSpPr>
            <p:cNvPr id="15" name="Freeform 15">
              <a:extLst>
                <a:ext uri="{FF2B5EF4-FFF2-40B4-BE49-F238E27FC236}">
                  <a16:creationId xmlns:a16="http://schemas.microsoft.com/office/drawing/2014/main" id="{60884BEE-99D9-D7A7-81BC-22F478F88BE4}"/>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a:extLst>
                <a:ext uri="{FF2B5EF4-FFF2-40B4-BE49-F238E27FC236}">
                  <a16:creationId xmlns:a16="http://schemas.microsoft.com/office/drawing/2014/main" id="{426E337D-22AD-0F47-E8B6-042477318B78}"/>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5" name="Group 45">
            <a:extLst>
              <a:ext uri="{FF2B5EF4-FFF2-40B4-BE49-F238E27FC236}">
                <a16:creationId xmlns:a16="http://schemas.microsoft.com/office/drawing/2014/main" id="{D84DD154-8C1E-BC92-1EAE-73A9F61B602C}"/>
              </a:ext>
            </a:extLst>
          </p:cNvPr>
          <p:cNvGrpSpPr/>
          <p:nvPr/>
        </p:nvGrpSpPr>
        <p:grpSpPr>
          <a:xfrm>
            <a:off x="287133" y="-1230027"/>
            <a:ext cx="2919355" cy="1915827"/>
            <a:chOff x="0" y="0"/>
            <a:chExt cx="812800" cy="533400"/>
          </a:xfrm>
        </p:grpSpPr>
        <p:sp>
          <p:nvSpPr>
            <p:cNvPr id="46" name="Freeform 46">
              <a:extLst>
                <a:ext uri="{FF2B5EF4-FFF2-40B4-BE49-F238E27FC236}">
                  <a16:creationId xmlns:a16="http://schemas.microsoft.com/office/drawing/2014/main" id="{F662606F-DD98-7A87-3097-C7ED887017FC}"/>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47" name="TextBox 47">
              <a:extLst>
                <a:ext uri="{FF2B5EF4-FFF2-40B4-BE49-F238E27FC236}">
                  <a16:creationId xmlns:a16="http://schemas.microsoft.com/office/drawing/2014/main" id="{DBE62D11-42F3-11A2-C5B1-BBBE4270E86C}"/>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8" name="Group 48">
            <a:extLst>
              <a:ext uri="{FF2B5EF4-FFF2-40B4-BE49-F238E27FC236}">
                <a16:creationId xmlns:a16="http://schemas.microsoft.com/office/drawing/2014/main" id="{EE4ACE2B-66D2-478F-2411-C680E34BFF2E}"/>
              </a:ext>
            </a:extLst>
          </p:cNvPr>
          <p:cNvGrpSpPr/>
          <p:nvPr/>
        </p:nvGrpSpPr>
        <p:grpSpPr>
          <a:xfrm>
            <a:off x="9054515" y="6070723"/>
            <a:ext cx="2919355" cy="1915827"/>
            <a:chOff x="0" y="0"/>
            <a:chExt cx="812800" cy="533400"/>
          </a:xfrm>
        </p:grpSpPr>
        <p:sp>
          <p:nvSpPr>
            <p:cNvPr id="49" name="Freeform 49">
              <a:extLst>
                <a:ext uri="{FF2B5EF4-FFF2-40B4-BE49-F238E27FC236}">
                  <a16:creationId xmlns:a16="http://schemas.microsoft.com/office/drawing/2014/main" id="{58DCB26B-728E-3957-09E4-F4A2697EFF06}"/>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50" name="TextBox 50">
              <a:extLst>
                <a:ext uri="{FF2B5EF4-FFF2-40B4-BE49-F238E27FC236}">
                  <a16:creationId xmlns:a16="http://schemas.microsoft.com/office/drawing/2014/main" id="{B63CB606-793A-1E80-BE8F-FCE1334A184F}"/>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68" name="Group 68">
            <a:extLst>
              <a:ext uri="{FF2B5EF4-FFF2-40B4-BE49-F238E27FC236}">
                <a16:creationId xmlns:a16="http://schemas.microsoft.com/office/drawing/2014/main" id="{9F9B3D45-4798-9758-5602-7476EF355345}"/>
              </a:ext>
            </a:extLst>
          </p:cNvPr>
          <p:cNvGrpSpPr/>
          <p:nvPr/>
        </p:nvGrpSpPr>
        <p:grpSpPr>
          <a:xfrm rot="335601">
            <a:off x="-511181" y="5553727"/>
            <a:ext cx="1181705" cy="1033992"/>
            <a:chOff x="0" y="0"/>
            <a:chExt cx="812800" cy="711200"/>
          </a:xfrm>
        </p:grpSpPr>
        <p:sp>
          <p:nvSpPr>
            <p:cNvPr id="69" name="Freeform 69">
              <a:extLst>
                <a:ext uri="{FF2B5EF4-FFF2-40B4-BE49-F238E27FC236}">
                  <a16:creationId xmlns:a16="http://schemas.microsoft.com/office/drawing/2014/main" id="{4F025F18-DA62-F532-451F-19A472E6FFFA}"/>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0" name="TextBox 70">
              <a:extLst>
                <a:ext uri="{FF2B5EF4-FFF2-40B4-BE49-F238E27FC236}">
                  <a16:creationId xmlns:a16="http://schemas.microsoft.com/office/drawing/2014/main" id="{E51D462A-B83C-09A0-926C-2D6F34205F49}"/>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sp>
        <p:nvSpPr>
          <p:cNvPr id="71" name="Rectangle: Rounded Corners 70">
            <a:extLst>
              <a:ext uri="{FF2B5EF4-FFF2-40B4-BE49-F238E27FC236}">
                <a16:creationId xmlns:a16="http://schemas.microsoft.com/office/drawing/2014/main" id="{DA3D0ED1-CB54-92AD-C0B8-4EEA95486265}"/>
              </a:ext>
            </a:extLst>
          </p:cNvPr>
          <p:cNvSpPr/>
          <p:nvPr/>
        </p:nvSpPr>
        <p:spPr>
          <a:xfrm>
            <a:off x="410541" y="407368"/>
            <a:ext cx="11370917" cy="6040918"/>
          </a:xfrm>
          <a:prstGeom prst="roundRect">
            <a:avLst>
              <a:gd name="adj" fmla="val 4667"/>
            </a:avLst>
          </a:prstGeom>
          <a:solidFill>
            <a:schemeClr val="bg1"/>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61">
            <a:extLst>
              <a:ext uri="{FF2B5EF4-FFF2-40B4-BE49-F238E27FC236}">
                <a16:creationId xmlns:a16="http://schemas.microsoft.com/office/drawing/2014/main" id="{BC281A46-5E78-5957-AD81-0C09E1EEC84E}"/>
              </a:ext>
            </a:extLst>
          </p:cNvPr>
          <p:cNvSpPr txBox="1"/>
          <p:nvPr/>
        </p:nvSpPr>
        <p:spPr>
          <a:xfrm>
            <a:off x="2228026" y="1857823"/>
            <a:ext cx="1247960" cy="970793"/>
          </a:xfrm>
          <a:prstGeom prst="rect">
            <a:avLst/>
          </a:prstGeom>
        </p:spPr>
        <p:txBody>
          <a:bodyPr lIns="33867" tIns="33867" rIns="33867" bIns="33867" rtlCol="0" anchor="ctr"/>
          <a:lstStyle/>
          <a:p>
            <a:pPr algn="ctr">
              <a:lnSpc>
                <a:spcPts val="1773"/>
              </a:lnSpc>
            </a:pPr>
            <a:endParaRPr sz="1200"/>
          </a:p>
        </p:txBody>
      </p:sp>
      <p:grpSp>
        <p:nvGrpSpPr>
          <p:cNvPr id="75" name="Group 65">
            <a:extLst>
              <a:ext uri="{FF2B5EF4-FFF2-40B4-BE49-F238E27FC236}">
                <a16:creationId xmlns:a16="http://schemas.microsoft.com/office/drawing/2014/main" id="{6A940000-FC8C-19A1-88DA-F7D47B513A59}"/>
              </a:ext>
            </a:extLst>
          </p:cNvPr>
          <p:cNvGrpSpPr/>
          <p:nvPr/>
        </p:nvGrpSpPr>
        <p:grpSpPr>
          <a:xfrm rot="335601">
            <a:off x="10760556" y="231329"/>
            <a:ext cx="1181705" cy="1033992"/>
            <a:chOff x="0" y="0"/>
            <a:chExt cx="812800" cy="711200"/>
          </a:xfrm>
        </p:grpSpPr>
        <p:sp>
          <p:nvSpPr>
            <p:cNvPr id="76" name="Freeform 66">
              <a:extLst>
                <a:ext uri="{FF2B5EF4-FFF2-40B4-BE49-F238E27FC236}">
                  <a16:creationId xmlns:a16="http://schemas.microsoft.com/office/drawing/2014/main" id="{73308A5B-AE8D-3A7B-24A8-5DA9884FAA57}"/>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7" name="TextBox 67">
              <a:extLst>
                <a:ext uri="{FF2B5EF4-FFF2-40B4-BE49-F238E27FC236}">
                  <a16:creationId xmlns:a16="http://schemas.microsoft.com/office/drawing/2014/main" id="{F520633C-1B0F-0CD8-5577-07EC462EED81}"/>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78" name="Group 77">
            <a:extLst>
              <a:ext uri="{FF2B5EF4-FFF2-40B4-BE49-F238E27FC236}">
                <a16:creationId xmlns:a16="http://schemas.microsoft.com/office/drawing/2014/main" id="{2E8FFEE5-B64A-64D8-8C69-B88084A6B91D}"/>
              </a:ext>
            </a:extLst>
          </p:cNvPr>
          <p:cNvGrpSpPr/>
          <p:nvPr/>
        </p:nvGrpSpPr>
        <p:grpSpPr>
          <a:xfrm>
            <a:off x="72429" y="-3383"/>
            <a:ext cx="1430812" cy="1147681"/>
            <a:chOff x="9079083" y="5592544"/>
            <a:chExt cx="799747" cy="739991"/>
          </a:xfrm>
        </p:grpSpPr>
        <p:grpSp>
          <p:nvGrpSpPr>
            <p:cNvPr id="79" name="Group 27">
              <a:extLst>
                <a:ext uri="{FF2B5EF4-FFF2-40B4-BE49-F238E27FC236}">
                  <a16:creationId xmlns:a16="http://schemas.microsoft.com/office/drawing/2014/main" id="{32DE96F9-99CF-FC9C-D0E8-03760EA1218B}"/>
                </a:ext>
              </a:extLst>
            </p:cNvPr>
            <p:cNvGrpSpPr/>
            <p:nvPr/>
          </p:nvGrpSpPr>
          <p:grpSpPr>
            <a:xfrm>
              <a:off x="9079083" y="5592544"/>
              <a:ext cx="799747" cy="739991"/>
              <a:chOff x="0" y="0"/>
              <a:chExt cx="576473" cy="533400"/>
            </a:xfrm>
          </p:grpSpPr>
          <p:sp>
            <p:nvSpPr>
              <p:cNvPr id="83" name="Freeform 28">
                <a:extLst>
                  <a:ext uri="{FF2B5EF4-FFF2-40B4-BE49-F238E27FC236}">
                    <a16:creationId xmlns:a16="http://schemas.microsoft.com/office/drawing/2014/main" id="{21AE9878-5478-D74E-ADF8-E1F41602A9DE}"/>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84" name="TextBox 29">
                <a:extLst>
                  <a:ext uri="{FF2B5EF4-FFF2-40B4-BE49-F238E27FC236}">
                    <a16:creationId xmlns:a16="http://schemas.microsoft.com/office/drawing/2014/main" id="{F59431BE-3F70-E666-72ED-36904236441A}"/>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80" name="Group 30">
              <a:extLst>
                <a:ext uri="{FF2B5EF4-FFF2-40B4-BE49-F238E27FC236}">
                  <a16:creationId xmlns:a16="http://schemas.microsoft.com/office/drawing/2014/main" id="{8BD96B17-A7A2-F67A-76D6-8895ABBF619F}"/>
                </a:ext>
              </a:extLst>
            </p:cNvPr>
            <p:cNvGrpSpPr/>
            <p:nvPr/>
          </p:nvGrpSpPr>
          <p:grpSpPr>
            <a:xfrm>
              <a:off x="9329375" y="5818388"/>
              <a:ext cx="299163" cy="299163"/>
              <a:chOff x="0" y="0"/>
              <a:chExt cx="812800" cy="812800"/>
            </a:xfrm>
          </p:grpSpPr>
          <p:sp>
            <p:nvSpPr>
              <p:cNvPr id="81" name="Freeform 31">
                <a:extLst>
                  <a:ext uri="{FF2B5EF4-FFF2-40B4-BE49-F238E27FC236}">
                    <a16:creationId xmlns:a16="http://schemas.microsoft.com/office/drawing/2014/main" id="{91F7114C-D3CB-ABE0-4905-372729883B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C7D"/>
              </a:solidFill>
              <a:ln w="19050" cap="sq">
                <a:solidFill>
                  <a:srgbClr val="B26633"/>
                </a:solidFill>
                <a:prstDash val="solid"/>
                <a:miter/>
              </a:ln>
            </p:spPr>
            <p:txBody>
              <a:bodyPr/>
              <a:lstStyle/>
              <a:p>
                <a:endParaRPr lang="en-US" sz="1200"/>
              </a:p>
            </p:txBody>
          </p:sp>
          <p:sp>
            <p:nvSpPr>
              <p:cNvPr id="82" name="TextBox 32">
                <a:extLst>
                  <a:ext uri="{FF2B5EF4-FFF2-40B4-BE49-F238E27FC236}">
                    <a16:creationId xmlns:a16="http://schemas.microsoft.com/office/drawing/2014/main" id="{D31B3B2F-62AA-C6CD-6726-8470B8C23BEB}"/>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sp>
        <p:nvSpPr>
          <p:cNvPr id="2" name="TextBox 1">
            <a:extLst>
              <a:ext uri="{FF2B5EF4-FFF2-40B4-BE49-F238E27FC236}">
                <a16:creationId xmlns:a16="http://schemas.microsoft.com/office/drawing/2014/main" id="{413D5E23-B897-3F19-2A1D-FD62B479481C}"/>
              </a:ext>
            </a:extLst>
          </p:cNvPr>
          <p:cNvSpPr txBox="1"/>
          <p:nvPr/>
        </p:nvSpPr>
        <p:spPr>
          <a:xfrm>
            <a:off x="1559580" y="621687"/>
            <a:ext cx="9255206" cy="658835"/>
          </a:xfrm>
          <a:prstGeom prst="rect">
            <a:avLst/>
          </a:prstGeom>
          <a:noFill/>
        </p:spPr>
        <p:txBody>
          <a:bodyPr wrap="square">
            <a:spAutoFit/>
          </a:bodyPr>
          <a:lstStyle/>
          <a:p>
            <a:pPr algn="just">
              <a:lnSpc>
                <a:spcPct val="150000"/>
              </a:lnSpc>
            </a:pPr>
            <a:r>
              <a:rPr lang="vi-VN" sz="28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Câu 2: </a:t>
            </a:r>
            <a:r>
              <a:rPr lang="vi-VN"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Nói về mỗi hoạt động trong lễ hội bằng 1 – 2 câu: </a:t>
            </a:r>
          </a:p>
        </p:txBody>
      </p:sp>
      <p:sp>
        <p:nvSpPr>
          <p:cNvPr id="4" name="TextBox 3">
            <a:extLst>
              <a:ext uri="{FF2B5EF4-FFF2-40B4-BE49-F238E27FC236}">
                <a16:creationId xmlns:a16="http://schemas.microsoft.com/office/drawing/2014/main" id="{4FEE73CF-1821-55C8-4406-D9FC1537AEFB}"/>
              </a:ext>
            </a:extLst>
          </p:cNvPr>
          <p:cNvSpPr txBox="1"/>
          <p:nvPr/>
        </p:nvSpPr>
        <p:spPr>
          <a:xfrm>
            <a:off x="4816516" y="2796325"/>
            <a:ext cx="6584910" cy="3244158"/>
          </a:xfrm>
          <a:prstGeom prst="rect">
            <a:avLst/>
          </a:prstGeom>
          <a:noFill/>
        </p:spPr>
        <p:txBody>
          <a:bodyPr wrap="square">
            <a:spAutoFit/>
          </a:bodyPr>
          <a:lstStyle/>
          <a:p>
            <a:pPr algn="ctr">
              <a:lnSpc>
                <a:spcPct val="150000"/>
              </a:lnSpc>
              <a:spcAft>
                <a:spcPts val="10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Nghi thức thả sáu chiếc đèn lồng là lời cầu nguyện đến những nạn nhân của chiến tranh, những người gặp thiên tai, nạn đói hay bệnh tật và những loài động, thực vật có nguy cơ tuyệt chủng. </a:t>
            </a:r>
            <a:endParaRPr lang="vi-VN" sz="28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a16="http://schemas.microsoft.com/office/drawing/2014/main" id="{DFB4B5FE-4AF6-0CB5-71A0-28F3BB975349}"/>
              </a:ext>
            </a:extLst>
          </p:cNvPr>
          <p:cNvGrpSpPr/>
          <p:nvPr/>
        </p:nvGrpSpPr>
        <p:grpSpPr>
          <a:xfrm>
            <a:off x="3369506" y="1554237"/>
            <a:ext cx="5452985" cy="1039791"/>
            <a:chOff x="655093" y="4490357"/>
            <a:chExt cx="5452985" cy="1242543"/>
          </a:xfrm>
        </p:grpSpPr>
        <p:sp>
          <p:nvSpPr>
            <p:cNvPr id="6" name="Rectangle: Rounded Corners 5">
              <a:extLst>
                <a:ext uri="{FF2B5EF4-FFF2-40B4-BE49-F238E27FC236}">
                  <a16:creationId xmlns:a16="http://schemas.microsoft.com/office/drawing/2014/main" id="{8BC93957-58E0-8933-BDB9-0E1EE5BBDE70}"/>
                </a:ext>
              </a:extLst>
            </p:cNvPr>
            <p:cNvSpPr/>
            <p:nvPr/>
          </p:nvSpPr>
          <p:spPr>
            <a:xfrm>
              <a:off x="655093" y="4637012"/>
              <a:ext cx="5452985" cy="1095888"/>
            </a:xfrm>
            <a:prstGeom prst="roundRect">
              <a:avLst>
                <a:gd name="adj" fmla="val 12850"/>
              </a:avLst>
            </a:prstGeom>
            <a:solidFill>
              <a:srgbClr val="DFEDE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Hoạt động đặc sắc nhất lễ hội</a:t>
              </a:r>
              <a:endParaRPr lang="en-US" sz="2800" dirty="0">
                <a:solidFill>
                  <a:schemeClr val="tx1"/>
                </a:solidFill>
                <a:latin typeface="Arial" panose="020B0604020202020204" pitchFamily="34" charset="0"/>
                <a:cs typeface="Arial" panose="020B0604020202020204" pitchFamily="34" charset="0"/>
              </a:endParaRPr>
            </a:p>
          </p:txBody>
        </p:sp>
        <p:sp>
          <p:nvSpPr>
            <p:cNvPr id="7" name="Freeform 22">
              <a:extLst>
                <a:ext uri="{FF2B5EF4-FFF2-40B4-BE49-F238E27FC236}">
                  <a16:creationId xmlns:a16="http://schemas.microsoft.com/office/drawing/2014/main" id="{C228721A-0885-8057-05E6-1A5BDFAA7629}"/>
                </a:ext>
              </a:extLst>
            </p:cNvPr>
            <p:cNvSpPr/>
            <p:nvPr/>
          </p:nvSpPr>
          <p:spPr>
            <a:xfrm>
              <a:off x="2436058" y="4490357"/>
              <a:ext cx="1545518" cy="397165"/>
            </a:xfrm>
            <a:custGeom>
              <a:avLst/>
              <a:gdLst/>
              <a:ahLst/>
              <a:cxnLst/>
              <a:rect l="l" t="t" r="r" b="b"/>
              <a:pathLst>
                <a:path w="2793478" h="938143">
                  <a:moveTo>
                    <a:pt x="0" y="0"/>
                  </a:moveTo>
                  <a:lnTo>
                    <a:pt x="2793479" y="0"/>
                  </a:lnTo>
                  <a:lnTo>
                    <a:pt x="2793479" y="938143"/>
                  </a:lnTo>
                  <a:lnTo>
                    <a:pt x="0" y="9381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pic>
        <p:nvPicPr>
          <p:cNvPr id="7170" name="Picture 2" descr="Lễ hội đèn lồng đặc biệt của người Hawaii">
            <a:extLst>
              <a:ext uri="{FF2B5EF4-FFF2-40B4-BE49-F238E27FC236}">
                <a16:creationId xmlns:a16="http://schemas.microsoft.com/office/drawing/2014/main" id="{F879FC81-BB24-361F-1762-A9D1A2FA37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72" t="9843" r="16841"/>
          <a:stretch/>
        </p:blipFill>
        <p:spPr bwMode="auto">
          <a:xfrm>
            <a:off x="880328" y="2907934"/>
            <a:ext cx="3880621" cy="3148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603690"/>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500"/>
                                        <p:tgtEl>
                                          <p:spTgt spid="717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0F994-4A8D-38A8-D1CE-0D0E68D7155F}"/>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BD273265-D868-26A7-B251-635E66C3FB45}"/>
              </a:ext>
            </a:extLst>
          </p:cNvPr>
          <p:cNvGrpSpPr/>
          <p:nvPr/>
        </p:nvGrpSpPr>
        <p:grpSpPr>
          <a:xfrm>
            <a:off x="-1867170" y="-624049"/>
            <a:ext cx="4445451" cy="2917327"/>
            <a:chOff x="0" y="0"/>
            <a:chExt cx="812800" cy="533400"/>
          </a:xfrm>
        </p:grpSpPr>
        <p:sp>
          <p:nvSpPr>
            <p:cNvPr id="9" name="Freeform 9">
              <a:extLst>
                <a:ext uri="{FF2B5EF4-FFF2-40B4-BE49-F238E27FC236}">
                  <a16:creationId xmlns:a16="http://schemas.microsoft.com/office/drawing/2014/main" id="{F63F1118-CCBA-EFDD-47E2-8AE374D31923}"/>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0" name="TextBox 10">
              <a:extLst>
                <a:ext uri="{FF2B5EF4-FFF2-40B4-BE49-F238E27FC236}">
                  <a16:creationId xmlns:a16="http://schemas.microsoft.com/office/drawing/2014/main" id="{D4C3EF1F-6737-E6B4-4252-ABD3A60B37AB}"/>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a:extLst>
              <a:ext uri="{FF2B5EF4-FFF2-40B4-BE49-F238E27FC236}">
                <a16:creationId xmlns:a16="http://schemas.microsoft.com/office/drawing/2014/main" id="{8759C088-B558-DDD6-8C9C-77B71EAB415B}"/>
              </a:ext>
            </a:extLst>
          </p:cNvPr>
          <p:cNvGrpSpPr/>
          <p:nvPr/>
        </p:nvGrpSpPr>
        <p:grpSpPr>
          <a:xfrm>
            <a:off x="8461509" y="-1362577"/>
            <a:ext cx="4445451" cy="2917327"/>
            <a:chOff x="0" y="0"/>
            <a:chExt cx="812800" cy="533400"/>
          </a:xfrm>
        </p:grpSpPr>
        <p:sp>
          <p:nvSpPr>
            <p:cNvPr id="15" name="Freeform 15">
              <a:extLst>
                <a:ext uri="{FF2B5EF4-FFF2-40B4-BE49-F238E27FC236}">
                  <a16:creationId xmlns:a16="http://schemas.microsoft.com/office/drawing/2014/main" id="{9741766F-D4C7-D5BC-3B8C-C76E25A14F40}"/>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a:extLst>
                <a:ext uri="{FF2B5EF4-FFF2-40B4-BE49-F238E27FC236}">
                  <a16:creationId xmlns:a16="http://schemas.microsoft.com/office/drawing/2014/main" id="{4FBF2C09-83B2-BB2C-0F0A-EE7514109D52}"/>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5" name="Group 45">
            <a:extLst>
              <a:ext uri="{FF2B5EF4-FFF2-40B4-BE49-F238E27FC236}">
                <a16:creationId xmlns:a16="http://schemas.microsoft.com/office/drawing/2014/main" id="{2EAB57A5-DFEE-1284-55B1-59E6AC27CE94}"/>
              </a:ext>
            </a:extLst>
          </p:cNvPr>
          <p:cNvGrpSpPr/>
          <p:nvPr/>
        </p:nvGrpSpPr>
        <p:grpSpPr>
          <a:xfrm>
            <a:off x="287133" y="-1230027"/>
            <a:ext cx="2919355" cy="1915827"/>
            <a:chOff x="0" y="0"/>
            <a:chExt cx="812800" cy="533400"/>
          </a:xfrm>
        </p:grpSpPr>
        <p:sp>
          <p:nvSpPr>
            <p:cNvPr id="46" name="Freeform 46">
              <a:extLst>
                <a:ext uri="{FF2B5EF4-FFF2-40B4-BE49-F238E27FC236}">
                  <a16:creationId xmlns:a16="http://schemas.microsoft.com/office/drawing/2014/main" id="{55A0A0A7-B701-AA2E-49F2-2A61811B03DD}"/>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47" name="TextBox 47">
              <a:extLst>
                <a:ext uri="{FF2B5EF4-FFF2-40B4-BE49-F238E27FC236}">
                  <a16:creationId xmlns:a16="http://schemas.microsoft.com/office/drawing/2014/main" id="{F7C33941-31C2-C200-A9A4-BF6F4D4EE6C4}"/>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8" name="Group 48">
            <a:extLst>
              <a:ext uri="{FF2B5EF4-FFF2-40B4-BE49-F238E27FC236}">
                <a16:creationId xmlns:a16="http://schemas.microsoft.com/office/drawing/2014/main" id="{DFB7FB92-5841-2318-559B-5897B377D2FF}"/>
              </a:ext>
            </a:extLst>
          </p:cNvPr>
          <p:cNvGrpSpPr/>
          <p:nvPr/>
        </p:nvGrpSpPr>
        <p:grpSpPr>
          <a:xfrm>
            <a:off x="9054515" y="6070723"/>
            <a:ext cx="2919355" cy="1915827"/>
            <a:chOff x="0" y="0"/>
            <a:chExt cx="812800" cy="533400"/>
          </a:xfrm>
        </p:grpSpPr>
        <p:sp>
          <p:nvSpPr>
            <p:cNvPr id="49" name="Freeform 49">
              <a:extLst>
                <a:ext uri="{FF2B5EF4-FFF2-40B4-BE49-F238E27FC236}">
                  <a16:creationId xmlns:a16="http://schemas.microsoft.com/office/drawing/2014/main" id="{4068CF3C-6E5F-6B43-5838-A1562AADB651}"/>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50" name="TextBox 50">
              <a:extLst>
                <a:ext uri="{FF2B5EF4-FFF2-40B4-BE49-F238E27FC236}">
                  <a16:creationId xmlns:a16="http://schemas.microsoft.com/office/drawing/2014/main" id="{46DB7187-C2F0-0241-7097-42F9CA1BB12E}"/>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68" name="Group 68">
            <a:extLst>
              <a:ext uri="{FF2B5EF4-FFF2-40B4-BE49-F238E27FC236}">
                <a16:creationId xmlns:a16="http://schemas.microsoft.com/office/drawing/2014/main" id="{2621DC02-463F-5157-6377-547F8007491A}"/>
              </a:ext>
            </a:extLst>
          </p:cNvPr>
          <p:cNvGrpSpPr/>
          <p:nvPr/>
        </p:nvGrpSpPr>
        <p:grpSpPr>
          <a:xfrm rot="335601">
            <a:off x="-511181" y="5553727"/>
            <a:ext cx="1181705" cy="1033992"/>
            <a:chOff x="0" y="0"/>
            <a:chExt cx="812800" cy="711200"/>
          </a:xfrm>
        </p:grpSpPr>
        <p:sp>
          <p:nvSpPr>
            <p:cNvPr id="69" name="Freeform 69">
              <a:extLst>
                <a:ext uri="{FF2B5EF4-FFF2-40B4-BE49-F238E27FC236}">
                  <a16:creationId xmlns:a16="http://schemas.microsoft.com/office/drawing/2014/main" id="{901681E3-2496-2150-1693-AB4ED789D1CC}"/>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0" name="TextBox 70">
              <a:extLst>
                <a:ext uri="{FF2B5EF4-FFF2-40B4-BE49-F238E27FC236}">
                  <a16:creationId xmlns:a16="http://schemas.microsoft.com/office/drawing/2014/main" id="{F6B4DD74-EFE4-FAE1-FAA5-23B7DC69C896}"/>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sp>
        <p:nvSpPr>
          <p:cNvPr id="71" name="Rectangle: Rounded Corners 70">
            <a:extLst>
              <a:ext uri="{FF2B5EF4-FFF2-40B4-BE49-F238E27FC236}">
                <a16:creationId xmlns:a16="http://schemas.microsoft.com/office/drawing/2014/main" id="{3DD93D6C-7505-93C7-C84C-9CEA34385ABB}"/>
              </a:ext>
            </a:extLst>
          </p:cNvPr>
          <p:cNvSpPr/>
          <p:nvPr/>
        </p:nvSpPr>
        <p:spPr>
          <a:xfrm>
            <a:off x="410541" y="407368"/>
            <a:ext cx="11370917" cy="6040918"/>
          </a:xfrm>
          <a:prstGeom prst="roundRect">
            <a:avLst>
              <a:gd name="adj" fmla="val 4667"/>
            </a:avLst>
          </a:prstGeom>
          <a:solidFill>
            <a:schemeClr val="bg1"/>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61">
            <a:extLst>
              <a:ext uri="{FF2B5EF4-FFF2-40B4-BE49-F238E27FC236}">
                <a16:creationId xmlns:a16="http://schemas.microsoft.com/office/drawing/2014/main" id="{804F7B32-867F-EDFC-00FE-FE2165B83CF9}"/>
              </a:ext>
            </a:extLst>
          </p:cNvPr>
          <p:cNvSpPr txBox="1"/>
          <p:nvPr/>
        </p:nvSpPr>
        <p:spPr>
          <a:xfrm>
            <a:off x="2228026" y="1857823"/>
            <a:ext cx="1247960" cy="970793"/>
          </a:xfrm>
          <a:prstGeom prst="rect">
            <a:avLst/>
          </a:prstGeom>
        </p:spPr>
        <p:txBody>
          <a:bodyPr lIns="33867" tIns="33867" rIns="33867" bIns="33867" rtlCol="0" anchor="ctr"/>
          <a:lstStyle/>
          <a:p>
            <a:pPr algn="ctr">
              <a:lnSpc>
                <a:spcPts val="1773"/>
              </a:lnSpc>
            </a:pPr>
            <a:endParaRPr sz="1200"/>
          </a:p>
        </p:txBody>
      </p:sp>
      <p:grpSp>
        <p:nvGrpSpPr>
          <p:cNvPr id="75" name="Group 65">
            <a:extLst>
              <a:ext uri="{FF2B5EF4-FFF2-40B4-BE49-F238E27FC236}">
                <a16:creationId xmlns:a16="http://schemas.microsoft.com/office/drawing/2014/main" id="{420460E2-ACC6-CA0D-4623-081875BFA835}"/>
              </a:ext>
            </a:extLst>
          </p:cNvPr>
          <p:cNvGrpSpPr/>
          <p:nvPr/>
        </p:nvGrpSpPr>
        <p:grpSpPr>
          <a:xfrm rot="335601">
            <a:off x="10760556" y="231329"/>
            <a:ext cx="1181705" cy="1033992"/>
            <a:chOff x="0" y="0"/>
            <a:chExt cx="812800" cy="711200"/>
          </a:xfrm>
        </p:grpSpPr>
        <p:sp>
          <p:nvSpPr>
            <p:cNvPr id="76" name="Freeform 66">
              <a:extLst>
                <a:ext uri="{FF2B5EF4-FFF2-40B4-BE49-F238E27FC236}">
                  <a16:creationId xmlns:a16="http://schemas.microsoft.com/office/drawing/2014/main" id="{08A98666-0BA4-4BD2-5D7B-CF88279223CD}"/>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7" name="TextBox 67">
              <a:extLst>
                <a:ext uri="{FF2B5EF4-FFF2-40B4-BE49-F238E27FC236}">
                  <a16:creationId xmlns:a16="http://schemas.microsoft.com/office/drawing/2014/main" id="{F4151E2A-CD3B-47CF-FD67-0AA12EF11611}"/>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78" name="Group 77">
            <a:extLst>
              <a:ext uri="{FF2B5EF4-FFF2-40B4-BE49-F238E27FC236}">
                <a16:creationId xmlns:a16="http://schemas.microsoft.com/office/drawing/2014/main" id="{B1CB918F-2D88-8697-47A3-726E239FE9E0}"/>
              </a:ext>
            </a:extLst>
          </p:cNvPr>
          <p:cNvGrpSpPr/>
          <p:nvPr/>
        </p:nvGrpSpPr>
        <p:grpSpPr>
          <a:xfrm>
            <a:off x="72429" y="-3383"/>
            <a:ext cx="1430812" cy="1147681"/>
            <a:chOff x="9079083" y="5592544"/>
            <a:chExt cx="799747" cy="739991"/>
          </a:xfrm>
        </p:grpSpPr>
        <p:grpSp>
          <p:nvGrpSpPr>
            <p:cNvPr id="79" name="Group 27">
              <a:extLst>
                <a:ext uri="{FF2B5EF4-FFF2-40B4-BE49-F238E27FC236}">
                  <a16:creationId xmlns:a16="http://schemas.microsoft.com/office/drawing/2014/main" id="{D831807F-263F-74C0-78F3-98FBA5A2E039}"/>
                </a:ext>
              </a:extLst>
            </p:cNvPr>
            <p:cNvGrpSpPr/>
            <p:nvPr/>
          </p:nvGrpSpPr>
          <p:grpSpPr>
            <a:xfrm>
              <a:off x="9079083" y="5592544"/>
              <a:ext cx="799747" cy="739991"/>
              <a:chOff x="0" y="0"/>
              <a:chExt cx="576473" cy="533400"/>
            </a:xfrm>
          </p:grpSpPr>
          <p:sp>
            <p:nvSpPr>
              <p:cNvPr id="83" name="Freeform 28">
                <a:extLst>
                  <a:ext uri="{FF2B5EF4-FFF2-40B4-BE49-F238E27FC236}">
                    <a16:creationId xmlns:a16="http://schemas.microsoft.com/office/drawing/2014/main" id="{45E3AD98-0DF8-A5E1-26D6-513475819E60}"/>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84" name="TextBox 29">
                <a:extLst>
                  <a:ext uri="{FF2B5EF4-FFF2-40B4-BE49-F238E27FC236}">
                    <a16:creationId xmlns:a16="http://schemas.microsoft.com/office/drawing/2014/main" id="{942C2925-8877-A3A1-99F9-8D9C0FFCB2D9}"/>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80" name="Group 30">
              <a:extLst>
                <a:ext uri="{FF2B5EF4-FFF2-40B4-BE49-F238E27FC236}">
                  <a16:creationId xmlns:a16="http://schemas.microsoft.com/office/drawing/2014/main" id="{15327278-0C3D-B7F7-9569-DE612B35B366}"/>
                </a:ext>
              </a:extLst>
            </p:cNvPr>
            <p:cNvGrpSpPr/>
            <p:nvPr/>
          </p:nvGrpSpPr>
          <p:grpSpPr>
            <a:xfrm>
              <a:off x="9329375" y="5818388"/>
              <a:ext cx="299163" cy="299163"/>
              <a:chOff x="0" y="0"/>
              <a:chExt cx="812800" cy="812800"/>
            </a:xfrm>
          </p:grpSpPr>
          <p:sp>
            <p:nvSpPr>
              <p:cNvPr id="81" name="Freeform 31">
                <a:extLst>
                  <a:ext uri="{FF2B5EF4-FFF2-40B4-BE49-F238E27FC236}">
                    <a16:creationId xmlns:a16="http://schemas.microsoft.com/office/drawing/2014/main" id="{A38FBC5D-9685-E2C5-B19F-3F24709CC0D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C7D"/>
              </a:solidFill>
              <a:ln w="19050" cap="sq">
                <a:solidFill>
                  <a:srgbClr val="B26633"/>
                </a:solidFill>
                <a:prstDash val="solid"/>
                <a:miter/>
              </a:ln>
            </p:spPr>
            <p:txBody>
              <a:bodyPr/>
              <a:lstStyle/>
              <a:p>
                <a:endParaRPr lang="en-US" sz="1200"/>
              </a:p>
            </p:txBody>
          </p:sp>
          <p:sp>
            <p:nvSpPr>
              <p:cNvPr id="82" name="TextBox 32">
                <a:extLst>
                  <a:ext uri="{FF2B5EF4-FFF2-40B4-BE49-F238E27FC236}">
                    <a16:creationId xmlns:a16="http://schemas.microsoft.com/office/drawing/2014/main" id="{16DC4D74-CBA4-ED7F-304D-EEBD866C05B4}"/>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sp>
        <p:nvSpPr>
          <p:cNvPr id="2" name="TextBox 1">
            <a:extLst>
              <a:ext uri="{FF2B5EF4-FFF2-40B4-BE49-F238E27FC236}">
                <a16:creationId xmlns:a16="http://schemas.microsoft.com/office/drawing/2014/main" id="{BBE04E4D-6443-87AA-FF15-3402451BE402}"/>
              </a:ext>
            </a:extLst>
          </p:cNvPr>
          <p:cNvSpPr txBox="1"/>
          <p:nvPr/>
        </p:nvSpPr>
        <p:spPr>
          <a:xfrm>
            <a:off x="1559580" y="621687"/>
            <a:ext cx="9255206" cy="658835"/>
          </a:xfrm>
          <a:prstGeom prst="rect">
            <a:avLst/>
          </a:prstGeom>
          <a:noFill/>
        </p:spPr>
        <p:txBody>
          <a:bodyPr wrap="square">
            <a:spAutoFit/>
          </a:bodyPr>
          <a:lstStyle/>
          <a:p>
            <a:pPr algn="just">
              <a:lnSpc>
                <a:spcPct val="150000"/>
              </a:lnSpc>
            </a:pPr>
            <a:r>
              <a:rPr lang="vi-VN" sz="28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Câu 2: </a:t>
            </a:r>
            <a:r>
              <a:rPr lang="vi-VN"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Nói về mỗi hoạt động trong lễ hội bằng 1 – 2 câu: </a:t>
            </a:r>
          </a:p>
        </p:txBody>
      </p:sp>
      <p:sp>
        <p:nvSpPr>
          <p:cNvPr id="4" name="TextBox 3">
            <a:extLst>
              <a:ext uri="{FF2B5EF4-FFF2-40B4-BE49-F238E27FC236}">
                <a16:creationId xmlns:a16="http://schemas.microsoft.com/office/drawing/2014/main" id="{ACA378B8-2777-F775-F684-85C3FFA18BC5}"/>
              </a:ext>
            </a:extLst>
          </p:cNvPr>
          <p:cNvSpPr txBox="1"/>
          <p:nvPr/>
        </p:nvSpPr>
        <p:spPr>
          <a:xfrm>
            <a:off x="5548664" y="3175489"/>
            <a:ext cx="5856110" cy="2597827"/>
          </a:xfrm>
          <a:prstGeom prst="rect">
            <a:avLst/>
          </a:prstGeom>
          <a:noFill/>
        </p:spPr>
        <p:txBody>
          <a:bodyPr wrap="square">
            <a:spAutoFit/>
          </a:bodyPr>
          <a:lstStyle/>
          <a:p>
            <a:pPr algn="ctr">
              <a:lnSpc>
                <a:spcPct val="150000"/>
              </a:lnSpc>
              <a:spcAft>
                <a:spcPts val="1000"/>
              </a:spcAft>
            </a:pPr>
            <a:r>
              <a:rPr lang="vi-VN" sz="2800" dirty="0">
                <a:latin typeface="Arial" panose="020B0604020202020204" pitchFamily="34" charset="0"/>
                <a:ea typeface="Times New Roman" panose="02020603050405020304" pitchFamily="18" charset="0"/>
                <a:cs typeface="Arial" panose="020B0604020202020204" pitchFamily="34" charset="0"/>
              </a:rPr>
              <a:t>L</a:t>
            </a:r>
            <a:r>
              <a:rPr lang="vi-VN" sz="2800" dirty="0">
                <a:effectLst/>
                <a:latin typeface="Arial" panose="020B0604020202020204" pitchFamily="34" charset="0"/>
                <a:ea typeface="Times New Roman" panose="02020603050405020304" pitchFamily="18" charset="0"/>
                <a:cs typeface="Arial" panose="020B0604020202020204" pitchFamily="34" charset="0"/>
              </a:rPr>
              <a:t>ễ hội thật ấn tượng với hình ảnh hàng nghìn chiếc đèn lồng sáng lung linh, thả trôi trên biển cùng với những lời nguyện cầu, lời chúc;...</a:t>
            </a:r>
            <a:endParaRPr lang="vi-VN" sz="28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a16="http://schemas.microsoft.com/office/drawing/2014/main" id="{F856BC0B-FB62-6154-E11F-06D4EA18D1D9}"/>
              </a:ext>
            </a:extLst>
          </p:cNvPr>
          <p:cNvGrpSpPr/>
          <p:nvPr/>
        </p:nvGrpSpPr>
        <p:grpSpPr>
          <a:xfrm>
            <a:off x="3369506" y="1554237"/>
            <a:ext cx="5452985" cy="1039791"/>
            <a:chOff x="655093" y="4490357"/>
            <a:chExt cx="5452985" cy="1242543"/>
          </a:xfrm>
        </p:grpSpPr>
        <p:sp>
          <p:nvSpPr>
            <p:cNvPr id="6" name="Rectangle: Rounded Corners 5">
              <a:extLst>
                <a:ext uri="{FF2B5EF4-FFF2-40B4-BE49-F238E27FC236}">
                  <a16:creationId xmlns:a16="http://schemas.microsoft.com/office/drawing/2014/main" id="{E06E91B5-BBB6-05E9-C171-77D5ECAF1F0B}"/>
                </a:ext>
              </a:extLst>
            </p:cNvPr>
            <p:cNvSpPr/>
            <p:nvPr/>
          </p:nvSpPr>
          <p:spPr>
            <a:xfrm>
              <a:off x="655093" y="4637012"/>
              <a:ext cx="5452985" cy="1095888"/>
            </a:xfrm>
            <a:prstGeom prst="roundRect">
              <a:avLst>
                <a:gd name="adj" fmla="val 12850"/>
              </a:avLst>
            </a:prstGeom>
            <a:solidFill>
              <a:srgbClr val="DFEDE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Hoạt động kết thúc</a:t>
              </a:r>
              <a:endParaRPr lang="en-US" sz="2800" dirty="0">
                <a:solidFill>
                  <a:schemeClr val="tx1"/>
                </a:solidFill>
                <a:latin typeface="Arial" panose="020B0604020202020204" pitchFamily="34" charset="0"/>
                <a:cs typeface="Arial" panose="020B0604020202020204" pitchFamily="34" charset="0"/>
              </a:endParaRPr>
            </a:p>
          </p:txBody>
        </p:sp>
        <p:sp>
          <p:nvSpPr>
            <p:cNvPr id="7" name="Freeform 22">
              <a:extLst>
                <a:ext uri="{FF2B5EF4-FFF2-40B4-BE49-F238E27FC236}">
                  <a16:creationId xmlns:a16="http://schemas.microsoft.com/office/drawing/2014/main" id="{D7116CC1-A7A8-14B7-CE2A-9D89990528B3}"/>
                </a:ext>
              </a:extLst>
            </p:cNvPr>
            <p:cNvSpPr/>
            <p:nvPr/>
          </p:nvSpPr>
          <p:spPr>
            <a:xfrm>
              <a:off x="2436058" y="4490357"/>
              <a:ext cx="1545518" cy="397165"/>
            </a:xfrm>
            <a:custGeom>
              <a:avLst/>
              <a:gdLst/>
              <a:ahLst/>
              <a:cxnLst/>
              <a:rect l="l" t="t" r="r" b="b"/>
              <a:pathLst>
                <a:path w="2793478" h="938143">
                  <a:moveTo>
                    <a:pt x="0" y="0"/>
                  </a:moveTo>
                  <a:lnTo>
                    <a:pt x="2793479" y="0"/>
                  </a:lnTo>
                  <a:lnTo>
                    <a:pt x="2793479" y="938143"/>
                  </a:lnTo>
                  <a:lnTo>
                    <a:pt x="0" y="9381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pic>
        <p:nvPicPr>
          <p:cNvPr id="8194" name="Picture 2" descr="Lễ hội đèn lồng đặc biệt của người Hawaii">
            <a:extLst>
              <a:ext uri="{FF2B5EF4-FFF2-40B4-BE49-F238E27FC236}">
                <a16:creationId xmlns:a16="http://schemas.microsoft.com/office/drawing/2014/main" id="{BC2F63B4-35BB-F43E-3CFA-6283CC6A5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429" y="3097734"/>
            <a:ext cx="4422714" cy="29405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451617"/>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500"/>
                                        <p:tgtEl>
                                          <p:spTgt spid="819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867170" y="-624049"/>
            <a:ext cx="4445451" cy="2917327"/>
            <a:chOff x="0" y="0"/>
            <a:chExt cx="812800" cy="533400"/>
          </a:xfrm>
        </p:grpSpPr>
        <p:sp>
          <p:nvSpPr>
            <p:cNvPr id="9" name="Freeform 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0" name="TextBox 10"/>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p:cNvGrpSpPr/>
          <p:nvPr/>
        </p:nvGrpSpPr>
        <p:grpSpPr>
          <a:xfrm>
            <a:off x="8461509" y="-1362577"/>
            <a:ext cx="4445451" cy="2917327"/>
            <a:chOff x="0" y="0"/>
            <a:chExt cx="812800" cy="533400"/>
          </a:xfrm>
        </p:grpSpPr>
        <p:sp>
          <p:nvSpPr>
            <p:cNvPr id="15" name="Freeform 1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5" name="Group 45"/>
          <p:cNvGrpSpPr/>
          <p:nvPr/>
        </p:nvGrpSpPr>
        <p:grpSpPr>
          <a:xfrm>
            <a:off x="287133" y="-1230027"/>
            <a:ext cx="2919355" cy="1915827"/>
            <a:chOff x="0" y="0"/>
            <a:chExt cx="812800" cy="533400"/>
          </a:xfrm>
        </p:grpSpPr>
        <p:sp>
          <p:nvSpPr>
            <p:cNvPr id="46" name="Freeform 46"/>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47" name="TextBox 47"/>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8" name="Group 48"/>
          <p:cNvGrpSpPr/>
          <p:nvPr/>
        </p:nvGrpSpPr>
        <p:grpSpPr>
          <a:xfrm>
            <a:off x="9054515" y="6070723"/>
            <a:ext cx="2919355" cy="1915827"/>
            <a:chOff x="0" y="0"/>
            <a:chExt cx="812800" cy="533400"/>
          </a:xfrm>
        </p:grpSpPr>
        <p:sp>
          <p:nvSpPr>
            <p:cNvPr id="49" name="Freeform 4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50" name="TextBox 50"/>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68" name="Group 68"/>
          <p:cNvGrpSpPr/>
          <p:nvPr/>
        </p:nvGrpSpPr>
        <p:grpSpPr>
          <a:xfrm rot="335601">
            <a:off x="-511181" y="5553727"/>
            <a:ext cx="1181705" cy="1033992"/>
            <a:chOff x="0" y="0"/>
            <a:chExt cx="812800" cy="711200"/>
          </a:xfrm>
        </p:grpSpPr>
        <p:sp>
          <p:nvSpPr>
            <p:cNvPr id="69" name="Freeform 69"/>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0" name="TextBox 70"/>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sp>
        <p:nvSpPr>
          <p:cNvPr id="71" name="Rectangle: Rounded Corners 70">
            <a:extLst>
              <a:ext uri="{FF2B5EF4-FFF2-40B4-BE49-F238E27FC236}">
                <a16:creationId xmlns:a16="http://schemas.microsoft.com/office/drawing/2014/main" id="{C368D37F-790C-E0F7-9E68-91BCE39E5FBE}"/>
              </a:ext>
            </a:extLst>
          </p:cNvPr>
          <p:cNvSpPr/>
          <p:nvPr/>
        </p:nvSpPr>
        <p:spPr>
          <a:xfrm>
            <a:off x="410541" y="407368"/>
            <a:ext cx="11370917" cy="6040918"/>
          </a:xfrm>
          <a:prstGeom prst="roundRect">
            <a:avLst>
              <a:gd name="adj" fmla="val 4667"/>
            </a:avLst>
          </a:prstGeom>
          <a:solidFill>
            <a:schemeClr val="bg1"/>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61">
            <a:extLst>
              <a:ext uri="{FF2B5EF4-FFF2-40B4-BE49-F238E27FC236}">
                <a16:creationId xmlns:a16="http://schemas.microsoft.com/office/drawing/2014/main" id="{04B0EC36-95D9-0DC9-7A48-6FDB06402C5D}"/>
              </a:ext>
            </a:extLst>
          </p:cNvPr>
          <p:cNvSpPr txBox="1"/>
          <p:nvPr/>
        </p:nvSpPr>
        <p:spPr>
          <a:xfrm>
            <a:off x="2228026" y="1857823"/>
            <a:ext cx="1247960" cy="970793"/>
          </a:xfrm>
          <a:prstGeom prst="rect">
            <a:avLst/>
          </a:prstGeom>
        </p:spPr>
        <p:txBody>
          <a:bodyPr lIns="33867" tIns="33867" rIns="33867" bIns="33867" rtlCol="0" anchor="ctr"/>
          <a:lstStyle/>
          <a:p>
            <a:pPr algn="ctr">
              <a:lnSpc>
                <a:spcPts val="1773"/>
              </a:lnSpc>
            </a:pPr>
            <a:endParaRPr sz="1200"/>
          </a:p>
        </p:txBody>
      </p:sp>
      <p:grpSp>
        <p:nvGrpSpPr>
          <p:cNvPr id="75" name="Group 65">
            <a:extLst>
              <a:ext uri="{FF2B5EF4-FFF2-40B4-BE49-F238E27FC236}">
                <a16:creationId xmlns:a16="http://schemas.microsoft.com/office/drawing/2014/main" id="{2E32967C-1B4A-5C59-2115-B609622DD174}"/>
              </a:ext>
            </a:extLst>
          </p:cNvPr>
          <p:cNvGrpSpPr/>
          <p:nvPr/>
        </p:nvGrpSpPr>
        <p:grpSpPr>
          <a:xfrm rot="335601">
            <a:off x="10538740" y="231329"/>
            <a:ext cx="1181705" cy="1033992"/>
            <a:chOff x="0" y="0"/>
            <a:chExt cx="812800" cy="711200"/>
          </a:xfrm>
        </p:grpSpPr>
        <p:sp>
          <p:nvSpPr>
            <p:cNvPr id="76" name="Freeform 66">
              <a:extLst>
                <a:ext uri="{FF2B5EF4-FFF2-40B4-BE49-F238E27FC236}">
                  <a16:creationId xmlns:a16="http://schemas.microsoft.com/office/drawing/2014/main" id="{D8200D15-6453-101E-AA60-E5F9C9DE4688}"/>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7" name="TextBox 67">
              <a:extLst>
                <a:ext uri="{FF2B5EF4-FFF2-40B4-BE49-F238E27FC236}">
                  <a16:creationId xmlns:a16="http://schemas.microsoft.com/office/drawing/2014/main" id="{558DBB14-E66C-49DD-0DF8-DB084231153F}"/>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78" name="Group 77">
            <a:extLst>
              <a:ext uri="{FF2B5EF4-FFF2-40B4-BE49-F238E27FC236}">
                <a16:creationId xmlns:a16="http://schemas.microsoft.com/office/drawing/2014/main" id="{B7935414-63F2-C15C-9D78-FFDF12422379}"/>
              </a:ext>
            </a:extLst>
          </p:cNvPr>
          <p:cNvGrpSpPr/>
          <p:nvPr/>
        </p:nvGrpSpPr>
        <p:grpSpPr>
          <a:xfrm>
            <a:off x="575788" y="159319"/>
            <a:ext cx="1430812" cy="1147681"/>
            <a:chOff x="9079083" y="5592544"/>
            <a:chExt cx="799747" cy="739991"/>
          </a:xfrm>
        </p:grpSpPr>
        <p:grpSp>
          <p:nvGrpSpPr>
            <p:cNvPr id="79" name="Group 27">
              <a:extLst>
                <a:ext uri="{FF2B5EF4-FFF2-40B4-BE49-F238E27FC236}">
                  <a16:creationId xmlns:a16="http://schemas.microsoft.com/office/drawing/2014/main" id="{C68816D8-B0DD-7B94-2E53-0AD57622C898}"/>
                </a:ext>
              </a:extLst>
            </p:cNvPr>
            <p:cNvGrpSpPr/>
            <p:nvPr/>
          </p:nvGrpSpPr>
          <p:grpSpPr>
            <a:xfrm>
              <a:off x="9079083" y="5592544"/>
              <a:ext cx="799747" cy="739991"/>
              <a:chOff x="0" y="0"/>
              <a:chExt cx="576473" cy="533400"/>
            </a:xfrm>
          </p:grpSpPr>
          <p:sp>
            <p:nvSpPr>
              <p:cNvPr id="83" name="Freeform 28">
                <a:extLst>
                  <a:ext uri="{FF2B5EF4-FFF2-40B4-BE49-F238E27FC236}">
                    <a16:creationId xmlns:a16="http://schemas.microsoft.com/office/drawing/2014/main" id="{E26E7B34-482D-A310-1569-A405D53414A9}"/>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84" name="TextBox 29">
                <a:extLst>
                  <a:ext uri="{FF2B5EF4-FFF2-40B4-BE49-F238E27FC236}">
                    <a16:creationId xmlns:a16="http://schemas.microsoft.com/office/drawing/2014/main" id="{993F7869-959A-C314-D2C8-72E0C13571F8}"/>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80" name="Group 30">
              <a:extLst>
                <a:ext uri="{FF2B5EF4-FFF2-40B4-BE49-F238E27FC236}">
                  <a16:creationId xmlns:a16="http://schemas.microsoft.com/office/drawing/2014/main" id="{43F38A36-97E8-3193-9E14-756E04239062}"/>
                </a:ext>
              </a:extLst>
            </p:cNvPr>
            <p:cNvGrpSpPr/>
            <p:nvPr/>
          </p:nvGrpSpPr>
          <p:grpSpPr>
            <a:xfrm>
              <a:off x="9329375" y="5818388"/>
              <a:ext cx="299163" cy="299163"/>
              <a:chOff x="0" y="0"/>
              <a:chExt cx="812800" cy="812800"/>
            </a:xfrm>
          </p:grpSpPr>
          <p:sp>
            <p:nvSpPr>
              <p:cNvPr id="81" name="Freeform 31">
                <a:extLst>
                  <a:ext uri="{FF2B5EF4-FFF2-40B4-BE49-F238E27FC236}">
                    <a16:creationId xmlns:a16="http://schemas.microsoft.com/office/drawing/2014/main" id="{93D5EF82-3E53-811C-77A6-B80B78BF15C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C7D"/>
              </a:solidFill>
              <a:ln w="19050" cap="sq">
                <a:solidFill>
                  <a:srgbClr val="B26633"/>
                </a:solidFill>
                <a:prstDash val="solid"/>
                <a:miter/>
              </a:ln>
            </p:spPr>
            <p:txBody>
              <a:bodyPr/>
              <a:lstStyle/>
              <a:p>
                <a:endParaRPr lang="en-US" sz="1200"/>
              </a:p>
            </p:txBody>
          </p:sp>
          <p:sp>
            <p:nvSpPr>
              <p:cNvPr id="82" name="TextBox 32">
                <a:extLst>
                  <a:ext uri="{FF2B5EF4-FFF2-40B4-BE49-F238E27FC236}">
                    <a16:creationId xmlns:a16="http://schemas.microsoft.com/office/drawing/2014/main" id="{E27FFE1E-DFD8-6268-0F05-E2416B9C50B6}"/>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sp>
        <p:nvSpPr>
          <p:cNvPr id="85" name="TextBox 84">
            <a:extLst>
              <a:ext uri="{FF2B5EF4-FFF2-40B4-BE49-F238E27FC236}">
                <a16:creationId xmlns:a16="http://schemas.microsoft.com/office/drawing/2014/main" id="{7AD7FDB1-9919-DF45-DBE6-11A5E72AA880}"/>
              </a:ext>
            </a:extLst>
          </p:cNvPr>
          <p:cNvSpPr txBox="1"/>
          <p:nvPr/>
        </p:nvSpPr>
        <p:spPr>
          <a:xfrm>
            <a:off x="5622452" y="687245"/>
            <a:ext cx="4528524" cy="982513"/>
          </a:xfrm>
          <a:prstGeom prst="rect">
            <a:avLst/>
          </a:prstGeom>
          <a:noFill/>
        </p:spPr>
        <p:txBody>
          <a:bodyPr wrap="square" rtlCol="0">
            <a:spAutoFit/>
          </a:bodyPr>
          <a:lstStyle/>
          <a:p>
            <a:pPr algn="ctr">
              <a:lnSpc>
                <a:spcPct val="150000"/>
              </a:lnSpc>
            </a:pPr>
            <a:r>
              <a:rPr lang="vi-VN" sz="4400" b="1" dirty="0">
                <a:latin typeface="Arial" panose="020B0604020202020204" pitchFamily="34" charset="0"/>
                <a:cs typeface="Arial" panose="020B0604020202020204" pitchFamily="34" charset="0"/>
              </a:rPr>
              <a:t>KHỞI ĐỘNG</a:t>
            </a:r>
            <a:endParaRPr lang="en-US" sz="4400" b="1" dirty="0">
              <a:latin typeface="Arial" panose="020B0604020202020204" pitchFamily="34" charset="0"/>
              <a:cs typeface="Arial" panose="020B0604020202020204" pitchFamily="34" charset="0"/>
            </a:endParaRPr>
          </a:p>
        </p:txBody>
      </p:sp>
      <p:sp>
        <p:nvSpPr>
          <p:cNvPr id="86" name="Freeform 8">
            <a:extLst>
              <a:ext uri="{FF2B5EF4-FFF2-40B4-BE49-F238E27FC236}">
                <a16:creationId xmlns:a16="http://schemas.microsoft.com/office/drawing/2014/main" id="{4CC16D8B-9A76-E161-2329-C46C811E3416}"/>
              </a:ext>
            </a:extLst>
          </p:cNvPr>
          <p:cNvSpPr/>
          <p:nvPr/>
        </p:nvSpPr>
        <p:spPr>
          <a:xfrm flipH="1">
            <a:off x="0" y="1914639"/>
            <a:ext cx="4958369" cy="5287223"/>
          </a:xfrm>
          <a:custGeom>
            <a:avLst/>
            <a:gdLst/>
            <a:ahLst/>
            <a:cxnLst/>
            <a:rect l="l" t="t" r="r" b="b"/>
            <a:pathLst>
              <a:path w="3493822" h="3570303">
                <a:moveTo>
                  <a:pt x="0" y="0"/>
                </a:moveTo>
                <a:lnTo>
                  <a:pt x="3493822" y="0"/>
                </a:lnTo>
                <a:lnTo>
                  <a:pt x="3493822" y="3570303"/>
                </a:lnTo>
                <a:lnTo>
                  <a:pt x="0" y="3570303"/>
                </a:lnTo>
                <a:lnTo>
                  <a:pt x="0" y="0"/>
                </a:lnTo>
                <a:close/>
              </a:path>
            </a:pathLst>
          </a:custGeom>
          <a:blipFill>
            <a:blip r:embed="rId2"/>
            <a:stretch>
              <a:fillRect/>
            </a:stretch>
          </a:blipFill>
        </p:spPr>
        <p:txBody>
          <a:bodyPr/>
          <a:lstStyle/>
          <a:p>
            <a:endParaRPr lang="en-US"/>
          </a:p>
        </p:txBody>
      </p:sp>
      <p:sp>
        <p:nvSpPr>
          <p:cNvPr id="87" name="Speech Bubble: Oval 86">
            <a:extLst>
              <a:ext uri="{FF2B5EF4-FFF2-40B4-BE49-F238E27FC236}">
                <a16:creationId xmlns:a16="http://schemas.microsoft.com/office/drawing/2014/main" id="{A0142BE1-F4C5-96DB-EF74-04CF8A8781CB}"/>
              </a:ext>
            </a:extLst>
          </p:cNvPr>
          <p:cNvSpPr/>
          <p:nvPr/>
        </p:nvSpPr>
        <p:spPr>
          <a:xfrm>
            <a:off x="5636064" y="2316457"/>
            <a:ext cx="5650889" cy="3465355"/>
          </a:xfrm>
          <a:prstGeom prst="wedgeEllipseCallout">
            <a:avLst>
              <a:gd name="adj1" fmla="val -78817"/>
              <a:gd name="adj2" fmla="val -18529"/>
            </a:avLst>
          </a:prstGeom>
          <a:solidFill>
            <a:schemeClr val="accent6">
              <a:lumMod val="20000"/>
              <a:lumOff val="8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Cả lớp cùng nhau quan sát một số hình ảnh dưới đây và trả lời câu hỏi.</a:t>
            </a:r>
            <a:endParaRPr lang="en-US" sz="32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arn(inVertical)">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500" fill="hold"/>
                                        <p:tgtEl>
                                          <p:spTgt spid="86"/>
                                        </p:tgtEl>
                                        <p:attrNameLst>
                                          <p:attrName>ppt_x</p:attrName>
                                        </p:attrNameLst>
                                      </p:cBhvr>
                                      <p:tavLst>
                                        <p:tav tm="0">
                                          <p:val>
                                            <p:strVal val="#ppt_x"/>
                                          </p:val>
                                        </p:tav>
                                        <p:tav tm="100000">
                                          <p:val>
                                            <p:strVal val="#ppt_x"/>
                                          </p:val>
                                        </p:tav>
                                      </p:tavLst>
                                    </p:anim>
                                    <p:anim calcmode="lin" valueType="num">
                                      <p:cBhvr additive="base">
                                        <p:cTn id="13" dur="500" fill="hold"/>
                                        <p:tgtEl>
                                          <p:spTgt spid="8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animBg="1"/>
      <p:bldP spid="8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6971D-7BFF-70E9-1480-6C6868E7F8A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31A9760-127C-F168-4986-AE1EF9E43ACC}"/>
              </a:ext>
            </a:extLst>
          </p:cNvPr>
          <p:cNvGrpSpPr/>
          <p:nvPr/>
        </p:nvGrpSpPr>
        <p:grpSpPr>
          <a:xfrm>
            <a:off x="654706" y="999653"/>
            <a:ext cx="5985211" cy="5060953"/>
            <a:chOff x="-42534" y="1611024"/>
            <a:chExt cx="5323482" cy="3887865"/>
          </a:xfrm>
        </p:grpSpPr>
        <p:sp>
          <p:nvSpPr>
            <p:cNvPr id="3" name="Freeform 25">
              <a:extLst>
                <a:ext uri="{FF2B5EF4-FFF2-40B4-BE49-F238E27FC236}">
                  <a16:creationId xmlns:a16="http://schemas.microsoft.com/office/drawing/2014/main" id="{358B3EBF-3012-C700-ED86-210F232E3566}"/>
                </a:ext>
              </a:extLst>
            </p:cNvPr>
            <p:cNvSpPr/>
            <p:nvPr/>
          </p:nvSpPr>
          <p:spPr>
            <a:xfrm>
              <a:off x="-42534" y="1611024"/>
              <a:ext cx="5323482" cy="3887865"/>
            </a:xfrm>
            <a:custGeom>
              <a:avLst/>
              <a:gdLst/>
              <a:ahLst/>
              <a:cxnLst/>
              <a:rect l="l" t="t" r="r" b="b"/>
              <a:pathLst>
                <a:path w="3165741" h="2510760">
                  <a:moveTo>
                    <a:pt x="0" y="0"/>
                  </a:moveTo>
                  <a:lnTo>
                    <a:pt x="3165741" y="0"/>
                  </a:lnTo>
                  <a:lnTo>
                    <a:pt x="3165741" y="2510760"/>
                  </a:lnTo>
                  <a:lnTo>
                    <a:pt x="0" y="2510760"/>
                  </a:lnTo>
                  <a:lnTo>
                    <a:pt x="0" y="0"/>
                  </a:lnTo>
                  <a:close/>
                </a:path>
              </a:pathLst>
            </a:custGeom>
            <a:blipFill>
              <a:blip r:embed="rId3"/>
              <a:stretch>
                <a:fillRect/>
              </a:stretch>
            </a:blipFill>
          </p:spPr>
          <p:txBody>
            <a:bodyPr/>
            <a:lstStyle/>
            <a:p>
              <a:endParaRPr lang="en-US" dirty="0"/>
            </a:p>
          </p:txBody>
        </p:sp>
        <p:sp>
          <p:nvSpPr>
            <p:cNvPr id="4" name="TextBox 3">
              <a:extLst>
                <a:ext uri="{FF2B5EF4-FFF2-40B4-BE49-F238E27FC236}">
                  <a16:creationId xmlns:a16="http://schemas.microsoft.com/office/drawing/2014/main" id="{A4F4FA8A-A482-C415-528B-C9532F5C648B}"/>
                </a:ext>
              </a:extLst>
            </p:cNvPr>
            <p:cNvSpPr txBox="1"/>
            <p:nvPr/>
          </p:nvSpPr>
          <p:spPr>
            <a:xfrm>
              <a:off x="379316" y="2751935"/>
              <a:ext cx="4479779" cy="1978136"/>
            </a:xfrm>
            <a:prstGeom prst="rect">
              <a:avLst/>
            </a:prstGeom>
            <a:noFill/>
          </p:spPr>
          <p:txBody>
            <a:bodyPr wrap="square" rtlCol="0">
              <a:spAutoFit/>
            </a:bodyPr>
            <a:lstStyle/>
            <a:p>
              <a:pPr algn="ctr">
                <a:lnSpc>
                  <a:spcPct val="150000"/>
                </a:lnSpc>
              </a:pPr>
              <a:r>
                <a:rPr lang="vi-VN" sz="4000" b="1" dirty="0">
                  <a:solidFill>
                    <a:srgbClr val="FF0000"/>
                  </a:solidFill>
                  <a:latin typeface="Arial" panose="020B0604020202020204" pitchFamily="34" charset="0"/>
                  <a:cs typeface="Arial" panose="020B0604020202020204" pitchFamily="34" charset="0"/>
                </a:rPr>
                <a:t>Ý nghĩa đoạn 2</a:t>
              </a:r>
            </a:p>
            <a:p>
              <a:pPr algn="ctr">
                <a:lnSpc>
                  <a:spcPct val="150000"/>
                </a:lnSpc>
              </a:pPr>
              <a:r>
                <a:rPr lang="vi-VN" sz="3600" dirty="0">
                  <a:latin typeface="Arial" panose="020B0604020202020204" pitchFamily="34" charset="0"/>
                  <a:cs typeface="Arial" panose="020B0604020202020204" pitchFamily="34" charset="0"/>
                </a:rPr>
                <a:t>Chương trình hoạt động của lễ hội.</a:t>
              </a:r>
              <a:endParaRPr lang="en-US" sz="3600" dirty="0">
                <a:latin typeface="Arial" panose="020B0604020202020204" pitchFamily="34" charset="0"/>
                <a:cs typeface="Arial" panose="020B0604020202020204" pitchFamily="34" charset="0"/>
              </a:endParaRPr>
            </a:p>
          </p:txBody>
        </p:sp>
      </p:grpSp>
      <p:sp>
        <p:nvSpPr>
          <p:cNvPr id="5" name="Freeform 6">
            <a:extLst>
              <a:ext uri="{FF2B5EF4-FFF2-40B4-BE49-F238E27FC236}">
                <a16:creationId xmlns:a16="http://schemas.microsoft.com/office/drawing/2014/main" id="{762F7479-CD7D-7ADD-4E2E-98E2F6FC8046}"/>
              </a:ext>
            </a:extLst>
          </p:cNvPr>
          <p:cNvSpPr/>
          <p:nvPr/>
        </p:nvSpPr>
        <p:spPr>
          <a:xfrm rot="4139578">
            <a:off x="260717" y="-1110413"/>
            <a:ext cx="1632204" cy="3815614"/>
          </a:xfrm>
          <a:custGeom>
            <a:avLst/>
            <a:gdLst/>
            <a:ahLst/>
            <a:cxnLst/>
            <a:rect l="l" t="t" r="r" b="b"/>
            <a:pathLst>
              <a:path w="2448306" h="4114800">
                <a:moveTo>
                  <a:pt x="0" y="0"/>
                </a:moveTo>
                <a:lnTo>
                  <a:pt x="2448306" y="0"/>
                </a:lnTo>
                <a:lnTo>
                  <a:pt x="244830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10">
            <a:extLst>
              <a:ext uri="{FF2B5EF4-FFF2-40B4-BE49-F238E27FC236}">
                <a16:creationId xmlns:a16="http://schemas.microsoft.com/office/drawing/2014/main" id="{7A0FD31C-9336-E13C-2725-92F6402AD202}"/>
              </a:ext>
            </a:extLst>
          </p:cNvPr>
          <p:cNvSpPr/>
          <p:nvPr/>
        </p:nvSpPr>
        <p:spPr>
          <a:xfrm flipH="1">
            <a:off x="10482082" y="4435813"/>
            <a:ext cx="2819141" cy="2898138"/>
          </a:xfrm>
          <a:custGeom>
            <a:avLst/>
            <a:gdLst/>
            <a:ahLst/>
            <a:cxnLst/>
            <a:rect l="l" t="t" r="r" b="b"/>
            <a:pathLst>
              <a:path w="2985508" h="2790093">
                <a:moveTo>
                  <a:pt x="2985509" y="0"/>
                </a:moveTo>
                <a:lnTo>
                  <a:pt x="0" y="0"/>
                </a:lnTo>
                <a:lnTo>
                  <a:pt x="0" y="2790093"/>
                </a:lnTo>
                <a:lnTo>
                  <a:pt x="2985509" y="2790093"/>
                </a:lnTo>
                <a:lnTo>
                  <a:pt x="298550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pic>
        <p:nvPicPr>
          <p:cNvPr id="8" name="Google Shape;177;p2">
            <a:extLst>
              <a:ext uri="{FF2B5EF4-FFF2-40B4-BE49-F238E27FC236}">
                <a16:creationId xmlns:a16="http://schemas.microsoft.com/office/drawing/2014/main" id="{D0F5B244-0795-538C-EE4B-AB5C3CDA8A5C}"/>
              </a:ext>
            </a:extLst>
          </p:cNvPr>
          <p:cNvPicPr preferRelativeResize="0"/>
          <p:nvPr/>
        </p:nvPicPr>
        <p:blipFill rotWithShape="1">
          <a:blip r:embed="rId8">
            <a:alphaModFix/>
          </a:blip>
          <a:srcRect/>
          <a:stretch/>
        </p:blipFill>
        <p:spPr>
          <a:xfrm>
            <a:off x="123058" y="6429089"/>
            <a:ext cx="1677921" cy="346285"/>
          </a:xfrm>
          <a:prstGeom prst="rect">
            <a:avLst/>
          </a:prstGeom>
          <a:noFill/>
          <a:ln>
            <a:noFill/>
          </a:ln>
        </p:spPr>
      </p:pic>
      <p:pic>
        <p:nvPicPr>
          <p:cNvPr id="11266" name="Picture 2" descr="Lễ hội đèn lồng đặc biệt của người Hawaii">
            <a:extLst>
              <a:ext uri="{FF2B5EF4-FFF2-40B4-BE49-F238E27FC236}">
                <a16:creationId xmlns:a16="http://schemas.microsoft.com/office/drawing/2014/main" id="{02589D0C-B9FC-1DF7-3865-917CA0DBDDC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8882"/>
          <a:stretch/>
        </p:blipFill>
        <p:spPr bwMode="auto">
          <a:xfrm>
            <a:off x="6992550" y="647700"/>
            <a:ext cx="4284763" cy="556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250162"/>
      </p:ext>
    </p:extLst>
  </p:cSld>
  <p:clrMapOvr>
    <a:masterClrMapping/>
  </p:clrMapOvr>
  <mc:AlternateContent xmlns:mc="http://schemas.openxmlformats.org/markup-compatibility/2006">
    <mc:Choice xmlns:p14="http://schemas.microsoft.com/office/powerpoint/2010/main" Requires="p14">
      <p:transition spd="med">
        <p14:gallery dir="r"/>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218E-A4F8-0703-919B-FCBF2A9328D8}"/>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10EFC29E-982B-30C9-6954-5988EED777AC}"/>
              </a:ext>
            </a:extLst>
          </p:cNvPr>
          <p:cNvGrpSpPr/>
          <p:nvPr/>
        </p:nvGrpSpPr>
        <p:grpSpPr>
          <a:xfrm>
            <a:off x="-1867170" y="-624049"/>
            <a:ext cx="4445451" cy="2917327"/>
            <a:chOff x="0" y="0"/>
            <a:chExt cx="812800" cy="533400"/>
          </a:xfrm>
        </p:grpSpPr>
        <p:sp>
          <p:nvSpPr>
            <p:cNvPr id="9" name="Freeform 9">
              <a:extLst>
                <a:ext uri="{FF2B5EF4-FFF2-40B4-BE49-F238E27FC236}">
                  <a16:creationId xmlns:a16="http://schemas.microsoft.com/office/drawing/2014/main" id="{393EAC2A-CD76-5EB6-AC9E-90C736175A58}"/>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0" name="TextBox 10">
              <a:extLst>
                <a:ext uri="{FF2B5EF4-FFF2-40B4-BE49-F238E27FC236}">
                  <a16:creationId xmlns:a16="http://schemas.microsoft.com/office/drawing/2014/main" id="{A5D60D07-60A5-6E49-A5D5-096DA2690A9E}"/>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a:extLst>
              <a:ext uri="{FF2B5EF4-FFF2-40B4-BE49-F238E27FC236}">
                <a16:creationId xmlns:a16="http://schemas.microsoft.com/office/drawing/2014/main" id="{4A75DF28-0781-0F7F-E45A-DC94A213C17A}"/>
              </a:ext>
            </a:extLst>
          </p:cNvPr>
          <p:cNvGrpSpPr/>
          <p:nvPr/>
        </p:nvGrpSpPr>
        <p:grpSpPr>
          <a:xfrm>
            <a:off x="8461509" y="-1362577"/>
            <a:ext cx="4445451" cy="2917327"/>
            <a:chOff x="0" y="0"/>
            <a:chExt cx="812800" cy="533400"/>
          </a:xfrm>
        </p:grpSpPr>
        <p:sp>
          <p:nvSpPr>
            <p:cNvPr id="15" name="Freeform 15">
              <a:extLst>
                <a:ext uri="{FF2B5EF4-FFF2-40B4-BE49-F238E27FC236}">
                  <a16:creationId xmlns:a16="http://schemas.microsoft.com/office/drawing/2014/main" id="{5EF21945-A55D-A0C8-692D-F96480E82B8A}"/>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a:extLst>
                <a:ext uri="{FF2B5EF4-FFF2-40B4-BE49-F238E27FC236}">
                  <a16:creationId xmlns:a16="http://schemas.microsoft.com/office/drawing/2014/main" id="{49C23EA8-22E5-4028-FE6C-9EED05C2924C}"/>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5" name="Group 45">
            <a:extLst>
              <a:ext uri="{FF2B5EF4-FFF2-40B4-BE49-F238E27FC236}">
                <a16:creationId xmlns:a16="http://schemas.microsoft.com/office/drawing/2014/main" id="{8DC9B989-18C6-3F28-200C-81A3525D742E}"/>
              </a:ext>
            </a:extLst>
          </p:cNvPr>
          <p:cNvGrpSpPr/>
          <p:nvPr/>
        </p:nvGrpSpPr>
        <p:grpSpPr>
          <a:xfrm>
            <a:off x="287133" y="-1230027"/>
            <a:ext cx="2919355" cy="1915827"/>
            <a:chOff x="0" y="0"/>
            <a:chExt cx="812800" cy="533400"/>
          </a:xfrm>
        </p:grpSpPr>
        <p:sp>
          <p:nvSpPr>
            <p:cNvPr id="46" name="Freeform 46">
              <a:extLst>
                <a:ext uri="{FF2B5EF4-FFF2-40B4-BE49-F238E27FC236}">
                  <a16:creationId xmlns:a16="http://schemas.microsoft.com/office/drawing/2014/main" id="{7E360469-16DA-D3D2-FBC8-E2AD505F7FCB}"/>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47" name="TextBox 47">
              <a:extLst>
                <a:ext uri="{FF2B5EF4-FFF2-40B4-BE49-F238E27FC236}">
                  <a16:creationId xmlns:a16="http://schemas.microsoft.com/office/drawing/2014/main" id="{778EAAA2-015E-3ED2-4849-4B29EB6077FA}"/>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8" name="Group 48">
            <a:extLst>
              <a:ext uri="{FF2B5EF4-FFF2-40B4-BE49-F238E27FC236}">
                <a16:creationId xmlns:a16="http://schemas.microsoft.com/office/drawing/2014/main" id="{34D428B2-7C97-BE20-5EC7-9997C21A932B}"/>
              </a:ext>
            </a:extLst>
          </p:cNvPr>
          <p:cNvGrpSpPr/>
          <p:nvPr/>
        </p:nvGrpSpPr>
        <p:grpSpPr>
          <a:xfrm>
            <a:off x="9054515" y="6070723"/>
            <a:ext cx="2919355" cy="1915827"/>
            <a:chOff x="0" y="0"/>
            <a:chExt cx="812800" cy="533400"/>
          </a:xfrm>
        </p:grpSpPr>
        <p:sp>
          <p:nvSpPr>
            <p:cNvPr id="49" name="Freeform 49">
              <a:extLst>
                <a:ext uri="{FF2B5EF4-FFF2-40B4-BE49-F238E27FC236}">
                  <a16:creationId xmlns:a16="http://schemas.microsoft.com/office/drawing/2014/main" id="{74F189BC-3A26-C155-9C39-658D44C65D26}"/>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50" name="TextBox 50">
              <a:extLst>
                <a:ext uri="{FF2B5EF4-FFF2-40B4-BE49-F238E27FC236}">
                  <a16:creationId xmlns:a16="http://schemas.microsoft.com/office/drawing/2014/main" id="{4AD805B3-D8C2-6769-9632-DF9543EA86D2}"/>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68" name="Group 68">
            <a:extLst>
              <a:ext uri="{FF2B5EF4-FFF2-40B4-BE49-F238E27FC236}">
                <a16:creationId xmlns:a16="http://schemas.microsoft.com/office/drawing/2014/main" id="{776DD330-29AA-6863-1B04-9CD76E5CD187}"/>
              </a:ext>
            </a:extLst>
          </p:cNvPr>
          <p:cNvGrpSpPr/>
          <p:nvPr/>
        </p:nvGrpSpPr>
        <p:grpSpPr>
          <a:xfrm rot="335601">
            <a:off x="-511181" y="5553727"/>
            <a:ext cx="1181705" cy="1033992"/>
            <a:chOff x="0" y="0"/>
            <a:chExt cx="812800" cy="711200"/>
          </a:xfrm>
        </p:grpSpPr>
        <p:sp>
          <p:nvSpPr>
            <p:cNvPr id="69" name="Freeform 69">
              <a:extLst>
                <a:ext uri="{FF2B5EF4-FFF2-40B4-BE49-F238E27FC236}">
                  <a16:creationId xmlns:a16="http://schemas.microsoft.com/office/drawing/2014/main" id="{A4F2CC06-61CD-0CC3-4F25-44BB3D3D0BD7}"/>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0" name="TextBox 70">
              <a:extLst>
                <a:ext uri="{FF2B5EF4-FFF2-40B4-BE49-F238E27FC236}">
                  <a16:creationId xmlns:a16="http://schemas.microsoft.com/office/drawing/2014/main" id="{81E5259B-FAD4-557A-2B1E-4DA9BF05B656}"/>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sp>
        <p:nvSpPr>
          <p:cNvPr id="71" name="Rectangle: Rounded Corners 70">
            <a:extLst>
              <a:ext uri="{FF2B5EF4-FFF2-40B4-BE49-F238E27FC236}">
                <a16:creationId xmlns:a16="http://schemas.microsoft.com/office/drawing/2014/main" id="{F10738E6-E9EB-40E7-3812-1BDC313B59E8}"/>
              </a:ext>
            </a:extLst>
          </p:cNvPr>
          <p:cNvSpPr/>
          <p:nvPr/>
        </p:nvSpPr>
        <p:spPr>
          <a:xfrm>
            <a:off x="410541" y="407368"/>
            <a:ext cx="11370917" cy="6040918"/>
          </a:xfrm>
          <a:prstGeom prst="roundRect">
            <a:avLst>
              <a:gd name="adj" fmla="val 4667"/>
            </a:avLst>
          </a:prstGeom>
          <a:solidFill>
            <a:schemeClr val="bg1"/>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61">
            <a:extLst>
              <a:ext uri="{FF2B5EF4-FFF2-40B4-BE49-F238E27FC236}">
                <a16:creationId xmlns:a16="http://schemas.microsoft.com/office/drawing/2014/main" id="{FBF5D79C-8C85-9C9F-7345-61810B5A8A3B}"/>
              </a:ext>
            </a:extLst>
          </p:cNvPr>
          <p:cNvSpPr txBox="1"/>
          <p:nvPr/>
        </p:nvSpPr>
        <p:spPr>
          <a:xfrm>
            <a:off x="2228026" y="1857823"/>
            <a:ext cx="1247960" cy="970793"/>
          </a:xfrm>
          <a:prstGeom prst="rect">
            <a:avLst/>
          </a:prstGeom>
        </p:spPr>
        <p:txBody>
          <a:bodyPr lIns="33867" tIns="33867" rIns="33867" bIns="33867" rtlCol="0" anchor="ctr"/>
          <a:lstStyle/>
          <a:p>
            <a:pPr algn="ctr">
              <a:lnSpc>
                <a:spcPts val="1773"/>
              </a:lnSpc>
            </a:pPr>
            <a:endParaRPr sz="1200"/>
          </a:p>
        </p:txBody>
      </p:sp>
      <p:grpSp>
        <p:nvGrpSpPr>
          <p:cNvPr id="75" name="Group 65">
            <a:extLst>
              <a:ext uri="{FF2B5EF4-FFF2-40B4-BE49-F238E27FC236}">
                <a16:creationId xmlns:a16="http://schemas.microsoft.com/office/drawing/2014/main" id="{6E47F876-B324-4071-9E85-CF99B5D0A92E}"/>
              </a:ext>
            </a:extLst>
          </p:cNvPr>
          <p:cNvGrpSpPr/>
          <p:nvPr/>
        </p:nvGrpSpPr>
        <p:grpSpPr>
          <a:xfrm rot="335601">
            <a:off x="10760556" y="231329"/>
            <a:ext cx="1181705" cy="1033992"/>
            <a:chOff x="0" y="0"/>
            <a:chExt cx="812800" cy="711200"/>
          </a:xfrm>
        </p:grpSpPr>
        <p:sp>
          <p:nvSpPr>
            <p:cNvPr id="76" name="Freeform 66">
              <a:extLst>
                <a:ext uri="{FF2B5EF4-FFF2-40B4-BE49-F238E27FC236}">
                  <a16:creationId xmlns:a16="http://schemas.microsoft.com/office/drawing/2014/main" id="{638B1CC8-FA85-3615-D679-578A02B644AA}"/>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7" name="TextBox 67">
              <a:extLst>
                <a:ext uri="{FF2B5EF4-FFF2-40B4-BE49-F238E27FC236}">
                  <a16:creationId xmlns:a16="http://schemas.microsoft.com/office/drawing/2014/main" id="{EBA06B45-8884-F116-9EAB-A820734A02EB}"/>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78" name="Group 77">
            <a:extLst>
              <a:ext uri="{FF2B5EF4-FFF2-40B4-BE49-F238E27FC236}">
                <a16:creationId xmlns:a16="http://schemas.microsoft.com/office/drawing/2014/main" id="{4396DC44-2917-74A6-0784-627844D4F6B7}"/>
              </a:ext>
            </a:extLst>
          </p:cNvPr>
          <p:cNvGrpSpPr/>
          <p:nvPr/>
        </p:nvGrpSpPr>
        <p:grpSpPr>
          <a:xfrm>
            <a:off x="72429" y="-3383"/>
            <a:ext cx="1430812" cy="1147681"/>
            <a:chOff x="9079083" y="5592544"/>
            <a:chExt cx="799747" cy="739991"/>
          </a:xfrm>
        </p:grpSpPr>
        <p:grpSp>
          <p:nvGrpSpPr>
            <p:cNvPr id="79" name="Group 27">
              <a:extLst>
                <a:ext uri="{FF2B5EF4-FFF2-40B4-BE49-F238E27FC236}">
                  <a16:creationId xmlns:a16="http://schemas.microsoft.com/office/drawing/2014/main" id="{D766BB3E-2543-E43E-7B46-3DF65973D228}"/>
                </a:ext>
              </a:extLst>
            </p:cNvPr>
            <p:cNvGrpSpPr/>
            <p:nvPr/>
          </p:nvGrpSpPr>
          <p:grpSpPr>
            <a:xfrm>
              <a:off x="9079083" y="5592544"/>
              <a:ext cx="799747" cy="739991"/>
              <a:chOff x="0" y="0"/>
              <a:chExt cx="576473" cy="533400"/>
            </a:xfrm>
          </p:grpSpPr>
          <p:sp>
            <p:nvSpPr>
              <p:cNvPr id="83" name="Freeform 28">
                <a:extLst>
                  <a:ext uri="{FF2B5EF4-FFF2-40B4-BE49-F238E27FC236}">
                    <a16:creationId xmlns:a16="http://schemas.microsoft.com/office/drawing/2014/main" id="{868DC3FE-159B-BFB8-706C-A4B18100C70A}"/>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84" name="TextBox 29">
                <a:extLst>
                  <a:ext uri="{FF2B5EF4-FFF2-40B4-BE49-F238E27FC236}">
                    <a16:creationId xmlns:a16="http://schemas.microsoft.com/office/drawing/2014/main" id="{124D06DE-E0F1-3DD6-92B9-DC80CDEF0C1F}"/>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80" name="Group 30">
              <a:extLst>
                <a:ext uri="{FF2B5EF4-FFF2-40B4-BE49-F238E27FC236}">
                  <a16:creationId xmlns:a16="http://schemas.microsoft.com/office/drawing/2014/main" id="{C3689EAD-A594-C365-B118-F85FB0373D0A}"/>
                </a:ext>
              </a:extLst>
            </p:cNvPr>
            <p:cNvGrpSpPr/>
            <p:nvPr/>
          </p:nvGrpSpPr>
          <p:grpSpPr>
            <a:xfrm>
              <a:off x="9329375" y="5818388"/>
              <a:ext cx="299163" cy="299163"/>
              <a:chOff x="0" y="0"/>
              <a:chExt cx="812800" cy="812800"/>
            </a:xfrm>
          </p:grpSpPr>
          <p:sp>
            <p:nvSpPr>
              <p:cNvPr id="81" name="Freeform 31">
                <a:extLst>
                  <a:ext uri="{FF2B5EF4-FFF2-40B4-BE49-F238E27FC236}">
                    <a16:creationId xmlns:a16="http://schemas.microsoft.com/office/drawing/2014/main" id="{ACD264F4-163A-00F3-9CF6-9D3D40D5490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C7D"/>
              </a:solidFill>
              <a:ln w="19050" cap="sq">
                <a:solidFill>
                  <a:srgbClr val="B26633"/>
                </a:solidFill>
                <a:prstDash val="solid"/>
                <a:miter/>
              </a:ln>
            </p:spPr>
            <p:txBody>
              <a:bodyPr/>
              <a:lstStyle/>
              <a:p>
                <a:endParaRPr lang="en-US" sz="1200"/>
              </a:p>
            </p:txBody>
          </p:sp>
          <p:sp>
            <p:nvSpPr>
              <p:cNvPr id="82" name="TextBox 32">
                <a:extLst>
                  <a:ext uri="{FF2B5EF4-FFF2-40B4-BE49-F238E27FC236}">
                    <a16:creationId xmlns:a16="http://schemas.microsoft.com/office/drawing/2014/main" id="{AAD59ACA-AC46-CB33-2E40-FE38F92882C7}"/>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sp>
        <p:nvSpPr>
          <p:cNvPr id="2" name="TextBox 1">
            <a:extLst>
              <a:ext uri="{FF2B5EF4-FFF2-40B4-BE49-F238E27FC236}">
                <a16:creationId xmlns:a16="http://schemas.microsoft.com/office/drawing/2014/main" id="{FC57C4CC-76F6-24BF-C174-22DC880AC491}"/>
              </a:ext>
            </a:extLst>
          </p:cNvPr>
          <p:cNvSpPr txBox="1"/>
          <p:nvPr/>
        </p:nvSpPr>
        <p:spPr>
          <a:xfrm>
            <a:off x="1559580" y="621687"/>
            <a:ext cx="9255206" cy="658835"/>
          </a:xfrm>
          <a:prstGeom prst="rect">
            <a:avLst/>
          </a:prstGeom>
          <a:noFill/>
        </p:spPr>
        <p:txBody>
          <a:bodyPr wrap="square">
            <a:spAutoFit/>
          </a:bodyPr>
          <a:lstStyle/>
          <a:p>
            <a:pPr algn="just">
              <a:lnSpc>
                <a:spcPct val="150000"/>
              </a:lnSpc>
            </a:pPr>
            <a:r>
              <a:rPr lang="vi-VN" sz="28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Câu 3: </a:t>
            </a:r>
            <a:r>
              <a:rPr lang="vi-VN"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Hoạt động sau khi lễ hội khép lại nói lên điều gì?</a:t>
            </a:r>
          </a:p>
        </p:txBody>
      </p:sp>
      <p:pic>
        <p:nvPicPr>
          <p:cNvPr id="11" name="Graphic 10" descr="Arrow Right with solid fill">
            <a:extLst>
              <a:ext uri="{FF2B5EF4-FFF2-40B4-BE49-F238E27FC236}">
                <a16:creationId xmlns:a16="http://schemas.microsoft.com/office/drawing/2014/main" id="{0F931E62-45CA-034B-8234-351E94EC9B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8972" y="1538656"/>
            <a:ext cx="914400" cy="914400"/>
          </a:xfrm>
          <a:prstGeom prst="rect">
            <a:avLst/>
          </a:prstGeom>
        </p:spPr>
      </p:pic>
      <p:sp>
        <p:nvSpPr>
          <p:cNvPr id="13" name="TextBox 12">
            <a:extLst>
              <a:ext uri="{FF2B5EF4-FFF2-40B4-BE49-F238E27FC236}">
                <a16:creationId xmlns:a16="http://schemas.microsoft.com/office/drawing/2014/main" id="{8D60B823-C52A-17E4-388B-7D9AB5FD15D3}"/>
              </a:ext>
            </a:extLst>
          </p:cNvPr>
          <p:cNvSpPr txBox="1"/>
          <p:nvPr/>
        </p:nvSpPr>
        <p:spPr>
          <a:xfrm>
            <a:off x="2043857" y="1266278"/>
            <a:ext cx="9255206" cy="1305165"/>
          </a:xfrm>
          <a:prstGeom prst="rect">
            <a:avLst/>
          </a:prstGeom>
          <a:noFill/>
        </p:spPr>
        <p:txBody>
          <a:bodyPr wrap="square">
            <a:spAutoFit/>
          </a:bodyPr>
          <a:lstStyle/>
          <a:p>
            <a:pPr algn="just">
              <a:lnSpc>
                <a:spcPct val="150000"/>
              </a:lnSpc>
            </a:pPr>
            <a:r>
              <a:rPr lang="vi-VN" sz="2800" kern="0" dirty="0">
                <a:latin typeface="Arial" panose="020B0604020202020204" pitchFamily="34" charset="0"/>
                <a:ea typeface="Times New Roman" panose="02020603050405020304" pitchFamily="18" charset="0"/>
                <a:cs typeface="Arial" panose="020B0604020202020204" pitchFamily="34" charset="0"/>
              </a:rPr>
              <a:t>N</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ói</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lên</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tinh</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thần</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trách</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nhiệm</a:t>
            </a:r>
            <a:r>
              <a:rPr lang="en-US" sz="2800" kern="0" dirty="0">
                <a:effectLst/>
                <a:latin typeface="Arial" panose="020B0604020202020204" pitchFamily="34" charset="0"/>
                <a:ea typeface="Times New Roman" panose="02020603050405020304" pitchFamily="18" charset="0"/>
                <a:cs typeface="Arial" panose="020B0604020202020204" pitchFamily="34" charset="0"/>
              </a:rPr>
              <a:t>, ý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bảo</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vệ</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môi</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trường</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dân</a:t>
            </a:r>
            <a:r>
              <a:rPr lang="en-US" sz="2800" kern="0" dirty="0">
                <a:effectLst/>
                <a:latin typeface="Arial" panose="020B0604020202020204" pitchFamily="34" charset="0"/>
                <a:ea typeface="Times New Roman" panose="02020603050405020304" pitchFamily="18"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A2028E9-692A-6FDF-7111-0C017707C75E}"/>
              </a:ext>
            </a:extLst>
          </p:cNvPr>
          <p:cNvSpPr txBox="1"/>
          <p:nvPr/>
        </p:nvSpPr>
        <p:spPr>
          <a:xfrm>
            <a:off x="962928" y="2668733"/>
            <a:ext cx="10370832" cy="658835"/>
          </a:xfrm>
          <a:prstGeom prst="rect">
            <a:avLst/>
          </a:prstGeom>
          <a:noFill/>
        </p:spPr>
        <p:txBody>
          <a:bodyPr wrap="square">
            <a:spAutoFit/>
          </a:bodyPr>
          <a:lstStyle/>
          <a:p>
            <a:pPr algn="just">
              <a:lnSpc>
                <a:spcPct val="150000"/>
              </a:lnSpc>
            </a:pPr>
            <a:r>
              <a:rPr lang="vi-VN" sz="28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Câu 4: </a:t>
            </a:r>
            <a:r>
              <a:rPr lang="vi-VN" sz="28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Theo em, vì sao lễ hội thu hút nhiều người tham gia?</a:t>
            </a:r>
          </a:p>
        </p:txBody>
      </p:sp>
      <p:pic>
        <p:nvPicPr>
          <p:cNvPr id="18" name="Graphic 17" descr="Arrow Right with solid fill">
            <a:extLst>
              <a:ext uri="{FF2B5EF4-FFF2-40B4-BE49-F238E27FC236}">
                <a16:creationId xmlns:a16="http://schemas.microsoft.com/office/drawing/2014/main" id="{537CA09C-8FC4-5431-A72C-F247B54FA3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2255218" y="3337690"/>
            <a:ext cx="914400" cy="914400"/>
          </a:xfrm>
          <a:prstGeom prst="rect">
            <a:avLst/>
          </a:prstGeom>
        </p:spPr>
      </p:pic>
      <p:sp>
        <p:nvSpPr>
          <p:cNvPr id="19" name="TextBox 18">
            <a:extLst>
              <a:ext uri="{FF2B5EF4-FFF2-40B4-BE49-F238E27FC236}">
                <a16:creationId xmlns:a16="http://schemas.microsoft.com/office/drawing/2014/main" id="{FF43C0DD-2B0D-7F4F-A52E-826953295F6C}"/>
              </a:ext>
            </a:extLst>
          </p:cNvPr>
          <p:cNvSpPr txBox="1"/>
          <p:nvPr/>
        </p:nvSpPr>
        <p:spPr>
          <a:xfrm>
            <a:off x="944156" y="4198563"/>
            <a:ext cx="3787931" cy="1951496"/>
          </a:xfrm>
          <a:prstGeom prst="rect">
            <a:avLst/>
          </a:prstGeom>
          <a:noFill/>
        </p:spPr>
        <p:txBody>
          <a:bodyPr wrap="square">
            <a:spAutoFit/>
          </a:bodyPr>
          <a:lstStyle/>
          <a:p>
            <a:pPr algn="ctr">
              <a:lnSpc>
                <a:spcPct val="150000"/>
              </a:lnSpc>
            </a:pPr>
            <a:r>
              <a:rPr lang="vi-VN" sz="2800" kern="0" dirty="0">
                <a:latin typeface="Arial" panose="020B0604020202020204" pitchFamily="34" charset="0"/>
                <a:ea typeface="Times New Roman" panose="02020603050405020304" pitchFamily="18" charset="0"/>
                <a:cs typeface="Arial" panose="020B0604020202020204" pitchFamily="34" charset="0"/>
              </a:rPr>
              <a:t>Vì thông điệp và ý nghĩa nhân văn của lễ hội hướng tới;...</a:t>
            </a:r>
            <a:endParaRPr lang="en-US" sz="2800" dirty="0">
              <a:latin typeface="Arial" panose="020B0604020202020204" pitchFamily="34" charset="0"/>
              <a:cs typeface="Arial" panose="020B0604020202020204" pitchFamily="34" charset="0"/>
            </a:endParaRPr>
          </a:p>
        </p:txBody>
      </p:sp>
      <p:pic>
        <p:nvPicPr>
          <p:cNvPr id="10244" name="Picture 4" descr="Lễ hội thả đèn hoa đăng, Hawaii">
            <a:extLst>
              <a:ext uri="{FF2B5EF4-FFF2-40B4-BE49-F238E27FC236}">
                <a16:creationId xmlns:a16="http://schemas.microsoft.com/office/drawing/2014/main" id="{695FF268-1749-F4FE-31E0-441905A5F3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030"/>
          <a:stretch/>
        </p:blipFill>
        <p:spPr bwMode="auto">
          <a:xfrm>
            <a:off x="5541706" y="3543245"/>
            <a:ext cx="5122539" cy="2661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67708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244"/>
                                        </p:tgtEl>
                                        <p:attrNameLst>
                                          <p:attrName>style.visibility</p:attrName>
                                        </p:attrNameLst>
                                      </p:cBhvr>
                                      <p:to>
                                        <p:strVal val="visible"/>
                                      </p:to>
                                    </p:set>
                                    <p:animEffect transition="in" filter="fade">
                                      <p:cBhvr>
                                        <p:cTn id="35"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7"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58CEF-AD3E-AA5C-C40E-D49EA15CD24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025B1A6-6EC5-B8DD-08AA-E2E6B8B134CB}"/>
              </a:ext>
            </a:extLst>
          </p:cNvPr>
          <p:cNvGrpSpPr/>
          <p:nvPr/>
        </p:nvGrpSpPr>
        <p:grpSpPr>
          <a:xfrm>
            <a:off x="654706" y="999653"/>
            <a:ext cx="5985211" cy="5060953"/>
            <a:chOff x="-42534" y="1611024"/>
            <a:chExt cx="5323482" cy="3887865"/>
          </a:xfrm>
        </p:grpSpPr>
        <p:sp>
          <p:nvSpPr>
            <p:cNvPr id="3" name="Freeform 25">
              <a:extLst>
                <a:ext uri="{FF2B5EF4-FFF2-40B4-BE49-F238E27FC236}">
                  <a16:creationId xmlns:a16="http://schemas.microsoft.com/office/drawing/2014/main" id="{D469F1CC-5986-9E4A-B28D-7A92DB5E0C29}"/>
                </a:ext>
              </a:extLst>
            </p:cNvPr>
            <p:cNvSpPr/>
            <p:nvPr/>
          </p:nvSpPr>
          <p:spPr>
            <a:xfrm>
              <a:off x="-42534" y="1611024"/>
              <a:ext cx="5323482" cy="3887865"/>
            </a:xfrm>
            <a:custGeom>
              <a:avLst/>
              <a:gdLst/>
              <a:ahLst/>
              <a:cxnLst/>
              <a:rect l="l" t="t" r="r" b="b"/>
              <a:pathLst>
                <a:path w="3165741" h="2510760">
                  <a:moveTo>
                    <a:pt x="0" y="0"/>
                  </a:moveTo>
                  <a:lnTo>
                    <a:pt x="3165741" y="0"/>
                  </a:lnTo>
                  <a:lnTo>
                    <a:pt x="3165741" y="2510760"/>
                  </a:lnTo>
                  <a:lnTo>
                    <a:pt x="0" y="2510760"/>
                  </a:lnTo>
                  <a:lnTo>
                    <a:pt x="0" y="0"/>
                  </a:lnTo>
                  <a:close/>
                </a:path>
              </a:pathLst>
            </a:custGeom>
            <a:blipFill>
              <a:blip r:embed="rId3"/>
              <a:stretch>
                <a:fillRect/>
              </a:stretch>
            </a:blipFill>
          </p:spPr>
          <p:txBody>
            <a:bodyPr/>
            <a:lstStyle/>
            <a:p>
              <a:endParaRPr lang="en-US" dirty="0"/>
            </a:p>
          </p:txBody>
        </p:sp>
        <p:sp>
          <p:nvSpPr>
            <p:cNvPr id="4" name="TextBox 3">
              <a:extLst>
                <a:ext uri="{FF2B5EF4-FFF2-40B4-BE49-F238E27FC236}">
                  <a16:creationId xmlns:a16="http://schemas.microsoft.com/office/drawing/2014/main" id="{A0A3FD70-419B-3989-91C1-D594B3A64BCF}"/>
                </a:ext>
              </a:extLst>
            </p:cNvPr>
            <p:cNvSpPr txBox="1"/>
            <p:nvPr/>
          </p:nvSpPr>
          <p:spPr>
            <a:xfrm>
              <a:off x="379316" y="2751935"/>
              <a:ext cx="4479779" cy="1978136"/>
            </a:xfrm>
            <a:prstGeom prst="rect">
              <a:avLst/>
            </a:prstGeom>
            <a:noFill/>
          </p:spPr>
          <p:txBody>
            <a:bodyPr wrap="square" rtlCol="0">
              <a:spAutoFit/>
            </a:bodyPr>
            <a:lstStyle/>
            <a:p>
              <a:pPr algn="ctr">
                <a:lnSpc>
                  <a:spcPct val="150000"/>
                </a:lnSpc>
              </a:pPr>
              <a:r>
                <a:rPr lang="vi-VN" sz="4000" b="1" dirty="0">
                  <a:solidFill>
                    <a:srgbClr val="FF0000"/>
                  </a:solidFill>
                  <a:latin typeface="Arial" panose="020B0604020202020204" pitchFamily="34" charset="0"/>
                  <a:cs typeface="Arial" panose="020B0604020202020204" pitchFamily="34" charset="0"/>
                </a:rPr>
                <a:t>Ý nghĩa đoạn 3</a:t>
              </a:r>
            </a:p>
            <a:p>
              <a:pPr algn="ctr">
                <a:lnSpc>
                  <a:spcPct val="150000"/>
                </a:lnSpc>
              </a:pPr>
              <a:r>
                <a:rPr lang="vi-VN" sz="3600" dirty="0">
                  <a:latin typeface="Arial" panose="020B0604020202020204" pitchFamily="34" charset="0"/>
                  <a:cs typeface="Arial" panose="020B0604020202020204" pitchFamily="34" charset="0"/>
                </a:rPr>
                <a:t>Ý nghĩa lễ hội đèn lồng nổi tại Ha-oai.</a:t>
              </a:r>
              <a:endParaRPr lang="en-US" sz="3600" dirty="0">
                <a:latin typeface="Arial" panose="020B0604020202020204" pitchFamily="34" charset="0"/>
                <a:cs typeface="Arial" panose="020B0604020202020204" pitchFamily="34" charset="0"/>
              </a:endParaRPr>
            </a:p>
          </p:txBody>
        </p:sp>
      </p:grpSp>
      <p:sp>
        <p:nvSpPr>
          <p:cNvPr id="5" name="Freeform 6">
            <a:extLst>
              <a:ext uri="{FF2B5EF4-FFF2-40B4-BE49-F238E27FC236}">
                <a16:creationId xmlns:a16="http://schemas.microsoft.com/office/drawing/2014/main" id="{D08CAC9D-00A6-4E18-B2D7-1519F19DC904}"/>
              </a:ext>
            </a:extLst>
          </p:cNvPr>
          <p:cNvSpPr/>
          <p:nvPr/>
        </p:nvSpPr>
        <p:spPr>
          <a:xfrm rot="4139578">
            <a:off x="260717" y="-1110413"/>
            <a:ext cx="1632204" cy="3815614"/>
          </a:xfrm>
          <a:custGeom>
            <a:avLst/>
            <a:gdLst/>
            <a:ahLst/>
            <a:cxnLst/>
            <a:rect l="l" t="t" r="r" b="b"/>
            <a:pathLst>
              <a:path w="2448306" h="4114800">
                <a:moveTo>
                  <a:pt x="0" y="0"/>
                </a:moveTo>
                <a:lnTo>
                  <a:pt x="2448306" y="0"/>
                </a:lnTo>
                <a:lnTo>
                  <a:pt x="244830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10">
            <a:extLst>
              <a:ext uri="{FF2B5EF4-FFF2-40B4-BE49-F238E27FC236}">
                <a16:creationId xmlns:a16="http://schemas.microsoft.com/office/drawing/2014/main" id="{69FB9CE0-6297-A39A-C50D-CBA741B8ED98}"/>
              </a:ext>
            </a:extLst>
          </p:cNvPr>
          <p:cNvSpPr/>
          <p:nvPr/>
        </p:nvSpPr>
        <p:spPr>
          <a:xfrm flipH="1">
            <a:off x="10482082" y="4435813"/>
            <a:ext cx="2819141" cy="2898138"/>
          </a:xfrm>
          <a:custGeom>
            <a:avLst/>
            <a:gdLst/>
            <a:ahLst/>
            <a:cxnLst/>
            <a:rect l="l" t="t" r="r" b="b"/>
            <a:pathLst>
              <a:path w="2985508" h="2790093">
                <a:moveTo>
                  <a:pt x="2985509" y="0"/>
                </a:moveTo>
                <a:lnTo>
                  <a:pt x="0" y="0"/>
                </a:lnTo>
                <a:lnTo>
                  <a:pt x="0" y="2790093"/>
                </a:lnTo>
                <a:lnTo>
                  <a:pt x="2985509" y="2790093"/>
                </a:lnTo>
                <a:lnTo>
                  <a:pt x="298550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pic>
        <p:nvPicPr>
          <p:cNvPr id="11266" name="Picture 2" descr="Lễ hội đèn lồng đặc biệt của người Hawaii">
            <a:extLst>
              <a:ext uri="{FF2B5EF4-FFF2-40B4-BE49-F238E27FC236}">
                <a16:creationId xmlns:a16="http://schemas.microsoft.com/office/drawing/2014/main" id="{E67A9EBC-5733-8A4E-DEB2-9788698FD67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8882"/>
          <a:stretch/>
        </p:blipFill>
        <p:spPr bwMode="auto">
          <a:xfrm>
            <a:off x="6992550" y="647700"/>
            <a:ext cx="4284763" cy="556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990216"/>
      </p:ext>
    </p:extLst>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ACAB5-93A2-6834-5371-40A438D739E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D335F6E-3E99-7F3D-C84F-8D6C68FABE84}"/>
              </a:ext>
            </a:extLst>
          </p:cNvPr>
          <p:cNvGrpSpPr/>
          <p:nvPr/>
        </p:nvGrpSpPr>
        <p:grpSpPr>
          <a:xfrm>
            <a:off x="4016070" y="82413"/>
            <a:ext cx="7714810" cy="6706127"/>
            <a:chOff x="0" y="0"/>
            <a:chExt cx="812800" cy="706529"/>
          </a:xfrm>
        </p:grpSpPr>
        <p:sp>
          <p:nvSpPr>
            <p:cNvPr id="3" name="Freeform 3">
              <a:extLst>
                <a:ext uri="{FF2B5EF4-FFF2-40B4-BE49-F238E27FC236}">
                  <a16:creationId xmlns:a16="http://schemas.microsoft.com/office/drawing/2014/main" id="{999BCD41-D6DB-8E57-10F2-C9461006047D}"/>
                </a:ext>
              </a:extLst>
            </p:cNvPr>
            <p:cNvSpPr/>
            <p:nvPr/>
          </p:nvSpPr>
          <p:spPr>
            <a:xfrm>
              <a:off x="0" y="0"/>
              <a:ext cx="827989" cy="710767"/>
            </a:xfrm>
            <a:custGeom>
              <a:avLst/>
              <a:gdLst/>
              <a:ahLst/>
              <a:cxnLst/>
              <a:rect l="l" t="t" r="r" b="b"/>
              <a:pathLst>
                <a:path w="827989" h="710767">
                  <a:moveTo>
                    <a:pt x="461490" y="0"/>
                  </a:moveTo>
                  <a:cubicBezTo>
                    <a:pt x="470405" y="0"/>
                    <a:pt x="479374" y="0"/>
                    <a:pt x="488272" y="0"/>
                  </a:cubicBezTo>
                  <a:cubicBezTo>
                    <a:pt x="559210" y="11801"/>
                    <a:pt x="603543" y="51081"/>
                    <a:pt x="623736" y="115357"/>
                  </a:cubicBezTo>
                  <a:cubicBezTo>
                    <a:pt x="742003" y="106785"/>
                    <a:pt x="827989" y="228322"/>
                    <a:pt x="775586" y="347604"/>
                  </a:cubicBezTo>
                  <a:cubicBezTo>
                    <a:pt x="793012" y="372669"/>
                    <a:pt x="807550" y="400706"/>
                    <a:pt x="812800" y="438338"/>
                  </a:cubicBezTo>
                  <a:cubicBezTo>
                    <a:pt x="812800" y="449117"/>
                    <a:pt x="812800" y="459872"/>
                    <a:pt x="812800" y="470650"/>
                  </a:cubicBezTo>
                  <a:cubicBezTo>
                    <a:pt x="797154" y="566425"/>
                    <a:pt x="729827" y="631143"/>
                    <a:pt x="619295" y="613720"/>
                  </a:cubicBezTo>
                  <a:cubicBezTo>
                    <a:pt x="590856" y="662896"/>
                    <a:pt x="540252" y="710767"/>
                    <a:pt x="461507" y="706010"/>
                  </a:cubicBezTo>
                  <a:cubicBezTo>
                    <a:pt x="420804" y="702781"/>
                    <a:pt x="392488" y="684082"/>
                    <a:pt x="367697" y="661364"/>
                  </a:cubicBezTo>
                  <a:cubicBezTo>
                    <a:pt x="341584" y="680248"/>
                    <a:pt x="313304" y="695068"/>
                    <a:pt x="272443" y="695232"/>
                  </a:cubicBezTo>
                  <a:cubicBezTo>
                    <a:pt x="177910" y="695511"/>
                    <a:pt x="114672" y="622757"/>
                    <a:pt x="113139" y="522963"/>
                  </a:cubicBezTo>
                  <a:cubicBezTo>
                    <a:pt x="52367" y="499617"/>
                    <a:pt x="11206" y="456040"/>
                    <a:pt x="0" y="381472"/>
                  </a:cubicBezTo>
                  <a:cubicBezTo>
                    <a:pt x="0" y="370694"/>
                    <a:pt x="0" y="359893"/>
                    <a:pt x="0" y="349160"/>
                  </a:cubicBezTo>
                  <a:cubicBezTo>
                    <a:pt x="12369" y="275269"/>
                    <a:pt x="51292" y="228855"/>
                    <a:pt x="116099" y="209180"/>
                  </a:cubicBezTo>
                  <a:cubicBezTo>
                    <a:pt x="112205" y="84532"/>
                    <a:pt x="241837" y="6644"/>
                    <a:pt x="348333" y="61558"/>
                  </a:cubicBezTo>
                  <a:cubicBezTo>
                    <a:pt x="373689" y="34403"/>
                    <a:pt x="409562" y="4785"/>
                    <a:pt x="461490" y="0"/>
                  </a:cubicBezTo>
                  <a:close/>
                </a:path>
              </a:pathLst>
            </a:custGeom>
            <a:solidFill>
              <a:srgbClr val="FFFFFF"/>
            </a:solidFill>
            <a:ln w="38100" cap="sq">
              <a:solidFill>
                <a:srgbClr val="B26633"/>
              </a:solidFill>
              <a:prstDash val="solid"/>
              <a:miter/>
            </a:ln>
          </p:spPr>
          <p:txBody>
            <a:bodyPr/>
            <a:lstStyle/>
            <a:p>
              <a:endParaRPr lang="en-US" sz="1200"/>
            </a:p>
          </p:txBody>
        </p:sp>
        <p:sp>
          <p:nvSpPr>
            <p:cNvPr id="4" name="TextBox 4">
              <a:extLst>
                <a:ext uri="{FF2B5EF4-FFF2-40B4-BE49-F238E27FC236}">
                  <a16:creationId xmlns:a16="http://schemas.microsoft.com/office/drawing/2014/main" id="{C86C4F7E-8DE5-0CEA-36D4-6ED74E14B097}"/>
                </a:ext>
              </a:extLst>
            </p:cNvPr>
            <p:cNvSpPr txBox="1"/>
            <p:nvPr/>
          </p:nvSpPr>
          <p:spPr>
            <a:xfrm>
              <a:off x="38100" y="79655"/>
              <a:ext cx="736600" cy="525942"/>
            </a:xfrm>
            <a:prstGeom prst="rect">
              <a:avLst/>
            </a:prstGeom>
          </p:spPr>
          <p:txBody>
            <a:bodyPr lIns="33867" tIns="33867" rIns="33867" bIns="33867" rtlCol="0" anchor="ctr"/>
            <a:lstStyle/>
            <a:p>
              <a:pPr algn="ctr">
                <a:lnSpc>
                  <a:spcPts val="1773"/>
                </a:lnSpc>
              </a:pPr>
              <a:endParaRPr sz="1200"/>
            </a:p>
          </p:txBody>
        </p:sp>
      </p:grpSp>
      <p:grpSp>
        <p:nvGrpSpPr>
          <p:cNvPr id="5" name="Group 5">
            <a:extLst>
              <a:ext uri="{FF2B5EF4-FFF2-40B4-BE49-F238E27FC236}">
                <a16:creationId xmlns:a16="http://schemas.microsoft.com/office/drawing/2014/main" id="{7AA7DD97-E860-DC8F-A3D4-6EF1DBDB401C}"/>
              </a:ext>
            </a:extLst>
          </p:cNvPr>
          <p:cNvGrpSpPr/>
          <p:nvPr/>
        </p:nvGrpSpPr>
        <p:grpSpPr>
          <a:xfrm>
            <a:off x="120393" y="100266"/>
            <a:ext cx="7714810" cy="6706127"/>
            <a:chOff x="0" y="0"/>
            <a:chExt cx="812800" cy="706529"/>
          </a:xfrm>
        </p:grpSpPr>
        <p:sp>
          <p:nvSpPr>
            <p:cNvPr id="6" name="Freeform 6">
              <a:extLst>
                <a:ext uri="{FF2B5EF4-FFF2-40B4-BE49-F238E27FC236}">
                  <a16:creationId xmlns:a16="http://schemas.microsoft.com/office/drawing/2014/main" id="{5BE86BC1-FA72-B30F-F1D8-A0195A5C61F9}"/>
                </a:ext>
              </a:extLst>
            </p:cNvPr>
            <p:cNvSpPr/>
            <p:nvPr/>
          </p:nvSpPr>
          <p:spPr>
            <a:xfrm>
              <a:off x="0" y="0"/>
              <a:ext cx="827989" cy="710767"/>
            </a:xfrm>
            <a:custGeom>
              <a:avLst/>
              <a:gdLst/>
              <a:ahLst/>
              <a:cxnLst/>
              <a:rect l="l" t="t" r="r" b="b"/>
              <a:pathLst>
                <a:path w="827989" h="710767">
                  <a:moveTo>
                    <a:pt x="461490" y="0"/>
                  </a:moveTo>
                  <a:cubicBezTo>
                    <a:pt x="470405" y="0"/>
                    <a:pt x="479374" y="0"/>
                    <a:pt x="488272" y="0"/>
                  </a:cubicBezTo>
                  <a:cubicBezTo>
                    <a:pt x="559210" y="11801"/>
                    <a:pt x="603543" y="51081"/>
                    <a:pt x="623736" y="115357"/>
                  </a:cubicBezTo>
                  <a:cubicBezTo>
                    <a:pt x="742003" y="106785"/>
                    <a:pt x="827989" y="228322"/>
                    <a:pt x="775586" y="347604"/>
                  </a:cubicBezTo>
                  <a:cubicBezTo>
                    <a:pt x="793012" y="372669"/>
                    <a:pt x="807550" y="400706"/>
                    <a:pt x="812800" y="438338"/>
                  </a:cubicBezTo>
                  <a:cubicBezTo>
                    <a:pt x="812800" y="449117"/>
                    <a:pt x="812800" y="459872"/>
                    <a:pt x="812800" y="470650"/>
                  </a:cubicBezTo>
                  <a:cubicBezTo>
                    <a:pt x="797154" y="566425"/>
                    <a:pt x="729827" y="631143"/>
                    <a:pt x="619295" y="613720"/>
                  </a:cubicBezTo>
                  <a:cubicBezTo>
                    <a:pt x="590856" y="662896"/>
                    <a:pt x="540252" y="710767"/>
                    <a:pt x="461507" y="706010"/>
                  </a:cubicBezTo>
                  <a:cubicBezTo>
                    <a:pt x="420804" y="702781"/>
                    <a:pt x="392488" y="684082"/>
                    <a:pt x="367697" y="661364"/>
                  </a:cubicBezTo>
                  <a:cubicBezTo>
                    <a:pt x="341584" y="680248"/>
                    <a:pt x="313304" y="695068"/>
                    <a:pt x="272443" y="695232"/>
                  </a:cubicBezTo>
                  <a:cubicBezTo>
                    <a:pt x="177910" y="695511"/>
                    <a:pt x="114672" y="622757"/>
                    <a:pt x="113139" y="522963"/>
                  </a:cubicBezTo>
                  <a:cubicBezTo>
                    <a:pt x="52367" y="499617"/>
                    <a:pt x="11206" y="456040"/>
                    <a:pt x="0" y="381472"/>
                  </a:cubicBezTo>
                  <a:cubicBezTo>
                    <a:pt x="0" y="370694"/>
                    <a:pt x="0" y="359893"/>
                    <a:pt x="0" y="349160"/>
                  </a:cubicBezTo>
                  <a:cubicBezTo>
                    <a:pt x="12369" y="275269"/>
                    <a:pt x="51292" y="228855"/>
                    <a:pt x="116099" y="209180"/>
                  </a:cubicBezTo>
                  <a:cubicBezTo>
                    <a:pt x="112205" y="84532"/>
                    <a:pt x="241837" y="6644"/>
                    <a:pt x="348333" y="61558"/>
                  </a:cubicBezTo>
                  <a:cubicBezTo>
                    <a:pt x="373689" y="34403"/>
                    <a:pt x="409562" y="4785"/>
                    <a:pt x="461490" y="0"/>
                  </a:cubicBezTo>
                  <a:close/>
                </a:path>
              </a:pathLst>
            </a:custGeom>
            <a:solidFill>
              <a:srgbClr val="FFFFFF"/>
            </a:solidFill>
            <a:ln w="38100" cap="sq">
              <a:solidFill>
                <a:srgbClr val="B26633"/>
              </a:solidFill>
              <a:prstDash val="solid"/>
              <a:miter/>
            </a:ln>
          </p:spPr>
          <p:txBody>
            <a:bodyPr/>
            <a:lstStyle/>
            <a:p>
              <a:endParaRPr lang="en-US" sz="1200"/>
            </a:p>
          </p:txBody>
        </p:sp>
        <p:sp>
          <p:nvSpPr>
            <p:cNvPr id="7" name="TextBox 7">
              <a:extLst>
                <a:ext uri="{FF2B5EF4-FFF2-40B4-BE49-F238E27FC236}">
                  <a16:creationId xmlns:a16="http://schemas.microsoft.com/office/drawing/2014/main" id="{7070A7E9-F111-6853-FC3A-B744EC39A841}"/>
                </a:ext>
              </a:extLst>
            </p:cNvPr>
            <p:cNvSpPr txBox="1"/>
            <p:nvPr/>
          </p:nvSpPr>
          <p:spPr>
            <a:xfrm>
              <a:off x="38100" y="79655"/>
              <a:ext cx="736600" cy="525942"/>
            </a:xfrm>
            <a:prstGeom prst="rect">
              <a:avLst/>
            </a:prstGeom>
          </p:spPr>
          <p:txBody>
            <a:bodyPr lIns="33867" tIns="33867" rIns="33867" bIns="33867" rtlCol="0" anchor="ctr"/>
            <a:lstStyle/>
            <a:p>
              <a:pPr algn="ctr">
                <a:lnSpc>
                  <a:spcPts val="1773"/>
                </a:lnSpc>
              </a:pPr>
              <a:endParaRPr sz="1200"/>
            </a:p>
          </p:txBody>
        </p:sp>
      </p:grpSp>
      <p:grpSp>
        <p:nvGrpSpPr>
          <p:cNvPr id="8" name="Group 8">
            <a:extLst>
              <a:ext uri="{FF2B5EF4-FFF2-40B4-BE49-F238E27FC236}">
                <a16:creationId xmlns:a16="http://schemas.microsoft.com/office/drawing/2014/main" id="{CCF37B37-0883-C649-F298-8DF8DD92E040}"/>
              </a:ext>
            </a:extLst>
          </p:cNvPr>
          <p:cNvGrpSpPr/>
          <p:nvPr/>
        </p:nvGrpSpPr>
        <p:grpSpPr>
          <a:xfrm>
            <a:off x="1905675" y="689793"/>
            <a:ext cx="8421462" cy="5842362"/>
            <a:chOff x="0" y="0"/>
            <a:chExt cx="881233" cy="698872"/>
          </a:xfrm>
        </p:grpSpPr>
        <p:sp>
          <p:nvSpPr>
            <p:cNvPr id="9" name="Freeform 9">
              <a:extLst>
                <a:ext uri="{FF2B5EF4-FFF2-40B4-BE49-F238E27FC236}">
                  <a16:creationId xmlns:a16="http://schemas.microsoft.com/office/drawing/2014/main" id="{A233065D-0F37-508D-396A-A1BDDB8CC44F}"/>
                </a:ext>
              </a:extLst>
            </p:cNvPr>
            <p:cNvSpPr/>
            <p:nvPr/>
          </p:nvSpPr>
          <p:spPr>
            <a:xfrm>
              <a:off x="0" y="0"/>
              <a:ext cx="896422" cy="703110"/>
            </a:xfrm>
            <a:custGeom>
              <a:avLst/>
              <a:gdLst/>
              <a:ahLst/>
              <a:cxnLst/>
              <a:rect l="l" t="t" r="r" b="b"/>
              <a:pathLst>
                <a:path w="896422" h="703110">
                  <a:moveTo>
                    <a:pt x="500345" y="0"/>
                  </a:moveTo>
                  <a:cubicBezTo>
                    <a:pt x="510011" y="0"/>
                    <a:pt x="519734" y="0"/>
                    <a:pt x="529381" y="0"/>
                  </a:cubicBezTo>
                  <a:cubicBezTo>
                    <a:pt x="606292" y="11673"/>
                    <a:pt x="654358" y="50528"/>
                    <a:pt x="676251" y="114107"/>
                  </a:cubicBezTo>
                  <a:cubicBezTo>
                    <a:pt x="804474" y="105628"/>
                    <a:pt x="896422" y="225847"/>
                    <a:pt x="840886" y="343837"/>
                  </a:cubicBezTo>
                  <a:cubicBezTo>
                    <a:pt x="859779" y="368630"/>
                    <a:pt x="875540" y="396364"/>
                    <a:pt x="881233" y="433587"/>
                  </a:cubicBezTo>
                  <a:cubicBezTo>
                    <a:pt x="881233" y="444250"/>
                    <a:pt x="881233" y="454888"/>
                    <a:pt x="881233" y="465549"/>
                  </a:cubicBezTo>
                  <a:cubicBezTo>
                    <a:pt x="864269" y="560286"/>
                    <a:pt x="791274" y="624303"/>
                    <a:pt x="671436" y="607069"/>
                  </a:cubicBezTo>
                  <a:cubicBezTo>
                    <a:pt x="640602" y="655712"/>
                    <a:pt x="585737" y="703110"/>
                    <a:pt x="500362" y="698358"/>
                  </a:cubicBezTo>
                  <a:cubicBezTo>
                    <a:pt x="456233" y="695165"/>
                    <a:pt x="425533" y="676668"/>
                    <a:pt x="398654" y="654196"/>
                  </a:cubicBezTo>
                  <a:cubicBezTo>
                    <a:pt x="370343" y="672876"/>
                    <a:pt x="339682" y="687536"/>
                    <a:pt x="295381" y="687697"/>
                  </a:cubicBezTo>
                  <a:cubicBezTo>
                    <a:pt x="192889" y="687973"/>
                    <a:pt x="124327" y="616008"/>
                    <a:pt x="122665" y="517295"/>
                  </a:cubicBezTo>
                  <a:cubicBezTo>
                    <a:pt x="56776" y="494202"/>
                    <a:pt x="12150" y="451097"/>
                    <a:pt x="0" y="377338"/>
                  </a:cubicBezTo>
                  <a:cubicBezTo>
                    <a:pt x="0" y="366677"/>
                    <a:pt x="0" y="355992"/>
                    <a:pt x="0" y="345376"/>
                  </a:cubicBezTo>
                  <a:cubicBezTo>
                    <a:pt x="13411" y="272286"/>
                    <a:pt x="55611" y="226375"/>
                    <a:pt x="125874" y="206913"/>
                  </a:cubicBezTo>
                  <a:cubicBezTo>
                    <a:pt x="121652" y="83616"/>
                    <a:pt x="262198" y="6572"/>
                    <a:pt x="377660" y="60891"/>
                  </a:cubicBezTo>
                  <a:cubicBezTo>
                    <a:pt x="405151" y="34030"/>
                    <a:pt x="444045" y="4733"/>
                    <a:pt x="500345" y="0"/>
                  </a:cubicBezTo>
                  <a:close/>
                </a:path>
              </a:pathLst>
            </a:custGeom>
            <a:solidFill>
              <a:srgbClr val="FFFFFF"/>
            </a:solidFill>
            <a:ln cap="sq">
              <a:noFill/>
              <a:prstDash val="solid"/>
              <a:miter/>
            </a:ln>
          </p:spPr>
          <p:txBody>
            <a:bodyPr/>
            <a:lstStyle/>
            <a:p>
              <a:endParaRPr lang="en-US" sz="1200"/>
            </a:p>
          </p:txBody>
        </p:sp>
        <p:sp>
          <p:nvSpPr>
            <p:cNvPr id="10" name="TextBox 10">
              <a:extLst>
                <a:ext uri="{FF2B5EF4-FFF2-40B4-BE49-F238E27FC236}">
                  <a16:creationId xmlns:a16="http://schemas.microsoft.com/office/drawing/2014/main" id="{C02730F5-80D5-6EB0-A8BB-8A107B0F4F70}"/>
                </a:ext>
              </a:extLst>
            </p:cNvPr>
            <p:cNvSpPr txBox="1"/>
            <p:nvPr/>
          </p:nvSpPr>
          <p:spPr>
            <a:xfrm>
              <a:off x="41308" y="78379"/>
              <a:ext cx="798617" cy="520655"/>
            </a:xfrm>
            <a:prstGeom prst="rect">
              <a:avLst/>
            </a:prstGeom>
          </p:spPr>
          <p:txBody>
            <a:bodyPr lIns="33867" tIns="33867" rIns="33867" bIns="33867" rtlCol="0" anchor="ctr"/>
            <a:lstStyle/>
            <a:p>
              <a:pPr algn="ctr">
                <a:lnSpc>
                  <a:spcPts val="1773"/>
                </a:lnSpc>
              </a:pPr>
              <a:endParaRPr sz="1200"/>
            </a:p>
          </p:txBody>
        </p:sp>
      </p:grpSp>
      <p:grpSp>
        <p:nvGrpSpPr>
          <p:cNvPr id="11" name="Group 11">
            <a:extLst>
              <a:ext uri="{FF2B5EF4-FFF2-40B4-BE49-F238E27FC236}">
                <a16:creationId xmlns:a16="http://schemas.microsoft.com/office/drawing/2014/main" id="{DCF84522-CA5A-34A8-6887-69AC7423EEA0}"/>
              </a:ext>
            </a:extLst>
          </p:cNvPr>
          <p:cNvGrpSpPr/>
          <p:nvPr/>
        </p:nvGrpSpPr>
        <p:grpSpPr>
          <a:xfrm>
            <a:off x="9129440" y="-914870"/>
            <a:ext cx="4445451" cy="2917327"/>
            <a:chOff x="0" y="0"/>
            <a:chExt cx="812800" cy="533400"/>
          </a:xfrm>
        </p:grpSpPr>
        <p:sp>
          <p:nvSpPr>
            <p:cNvPr id="12" name="Freeform 12">
              <a:extLst>
                <a:ext uri="{FF2B5EF4-FFF2-40B4-BE49-F238E27FC236}">
                  <a16:creationId xmlns:a16="http://schemas.microsoft.com/office/drawing/2014/main" id="{FF45EB93-0CCA-DEE0-AF77-DA809B2B939F}"/>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3" name="TextBox 13">
              <a:extLst>
                <a:ext uri="{FF2B5EF4-FFF2-40B4-BE49-F238E27FC236}">
                  <a16:creationId xmlns:a16="http://schemas.microsoft.com/office/drawing/2014/main" id="{2ACBB747-9DD8-2E83-EA92-FFCDAB793CC7}"/>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a:extLst>
              <a:ext uri="{FF2B5EF4-FFF2-40B4-BE49-F238E27FC236}">
                <a16:creationId xmlns:a16="http://schemas.microsoft.com/office/drawing/2014/main" id="{BDBD34AC-40A3-3E05-39AF-80C83BC733C2}"/>
              </a:ext>
            </a:extLst>
          </p:cNvPr>
          <p:cNvGrpSpPr/>
          <p:nvPr/>
        </p:nvGrpSpPr>
        <p:grpSpPr>
          <a:xfrm>
            <a:off x="-461838" y="5399337"/>
            <a:ext cx="4445451" cy="2917327"/>
            <a:chOff x="0" y="0"/>
            <a:chExt cx="812800" cy="533400"/>
          </a:xfrm>
        </p:grpSpPr>
        <p:sp>
          <p:nvSpPr>
            <p:cNvPr id="15" name="Freeform 15">
              <a:extLst>
                <a:ext uri="{FF2B5EF4-FFF2-40B4-BE49-F238E27FC236}">
                  <a16:creationId xmlns:a16="http://schemas.microsoft.com/office/drawing/2014/main" id="{EE7013B9-61D0-7C60-EEEB-DC4FEDFD01FE}"/>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a:extLst>
                <a:ext uri="{FF2B5EF4-FFF2-40B4-BE49-F238E27FC236}">
                  <a16:creationId xmlns:a16="http://schemas.microsoft.com/office/drawing/2014/main" id="{BAB64C6C-FB05-4EFE-E6B4-B0960542553C}"/>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7" name="Group 17">
            <a:extLst>
              <a:ext uri="{FF2B5EF4-FFF2-40B4-BE49-F238E27FC236}">
                <a16:creationId xmlns:a16="http://schemas.microsoft.com/office/drawing/2014/main" id="{1C35DAD8-37FC-0830-0938-B7F4FB7A72A1}"/>
              </a:ext>
            </a:extLst>
          </p:cNvPr>
          <p:cNvGrpSpPr/>
          <p:nvPr/>
        </p:nvGrpSpPr>
        <p:grpSpPr>
          <a:xfrm>
            <a:off x="-1558798" y="699899"/>
            <a:ext cx="4445451" cy="2917327"/>
            <a:chOff x="0" y="0"/>
            <a:chExt cx="812800" cy="533400"/>
          </a:xfrm>
        </p:grpSpPr>
        <p:sp>
          <p:nvSpPr>
            <p:cNvPr id="18" name="Freeform 18">
              <a:extLst>
                <a:ext uri="{FF2B5EF4-FFF2-40B4-BE49-F238E27FC236}">
                  <a16:creationId xmlns:a16="http://schemas.microsoft.com/office/drawing/2014/main" id="{E2C3E9AF-F7E4-464F-8CA1-BF754C29E94E}"/>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9" name="TextBox 19">
              <a:extLst>
                <a:ext uri="{FF2B5EF4-FFF2-40B4-BE49-F238E27FC236}">
                  <a16:creationId xmlns:a16="http://schemas.microsoft.com/office/drawing/2014/main" id="{456077BA-5A5A-D46C-9B6D-99429F21F59E}"/>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0" name="Group 20">
            <a:extLst>
              <a:ext uri="{FF2B5EF4-FFF2-40B4-BE49-F238E27FC236}">
                <a16:creationId xmlns:a16="http://schemas.microsoft.com/office/drawing/2014/main" id="{6CA81DED-5A60-3065-3118-7EA6E8060AE4}"/>
              </a:ext>
            </a:extLst>
          </p:cNvPr>
          <p:cNvGrpSpPr/>
          <p:nvPr/>
        </p:nvGrpSpPr>
        <p:grpSpPr>
          <a:xfrm>
            <a:off x="9718697" y="4158595"/>
            <a:ext cx="4445451" cy="2917327"/>
            <a:chOff x="0" y="0"/>
            <a:chExt cx="812800" cy="533400"/>
          </a:xfrm>
        </p:grpSpPr>
        <p:sp>
          <p:nvSpPr>
            <p:cNvPr id="21" name="Freeform 21">
              <a:extLst>
                <a:ext uri="{FF2B5EF4-FFF2-40B4-BE49-F238E27FC236}">
                  <a16:creationId xmlns:a16="http://schemas.microsoft.com/office/drawing/2014/main" id="{3152B75D-1E7A-5BE2-142A-B7F079708D60}"/>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22" name="TextBox 22">
              <a:extLst>
                <a:ext uri="{FF2B5EF4-FFF2-40B4-BE49-F238E27FC236}">
                  <a16:creationId xmlns:a16="http://schemas.microsoft.com/office/drawing/2014/main" id="{8DEE1333-91A1-5C60-C8C7-16C19A86CDB8}"/>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3" name="Group 23">
            <a:extLst>
              <a:ext uri="{FF2B5EF4-FFF2-40B4-BE49-F238E27FC236}">
                <a16:creationId xmlns:a16="http://schemas.microsoft.com/office/drawing/2014/main" id="{42645C08-6A2D-B99D-4B57-25C5C5F448F8}"/>
              </a:ext>
            </a:extLst>
          </p:cNvPr>
          <p:cNvGrpSpPr/>
          <p:nvPr/>
        </p:nvGrpSpPr>
        <p:grpSpPr>
          <a:xfrm>
            <a:off x="-1459678" y="4158595"/>
            <a:ext cx="2919355" cy="1915827"/>
            <a:chOff x="0" y="0"/>
            <a:chExt cx="812800" cy="533400"/>
          </a:xfrm>
        </p:grpSpPr>
        <p:sp>
          <p:nvSpPr>
            <p:cNvPr id="24" name="Freeform 24">
              <a:extLst>
                <a:ext uri="{FF2B5EF4-FFF2-40B4-BE49-F238E27FC236}">
                  <a16:creationId xmlns:a16="http://schemas.microsoft.com/office/drawing/2014/main" id="{68E4278B-2D6F-9AAA-10E4-33009CCFEF3D}"/>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25" name="TextBox 25">
              <a:extLst>
                <a:ext uri="{FF2B5EF4-FFF2-40B4-BE49-F238E27FC236}">
                  <a16:creationId xmlns:a16="http://schemas.microsoft.com/office/drawing/2014/main" id="{EB98E4B0-C15D-5AB7-C821-39D008D8EB65}"/>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6" name="Group 26">
            <a:extLst>
              <a:ext uri="{FF2B5EF4-FFF2-40B4-BE49-F238E27FC236}">
                <a16:creationId xmlns:a16="http://schemas.microsoft.com/office/drawing/2014/main" id="{25479416-945C-E999-87A7-F7759152B08A}"/>
              </a:ext>
            </a:extLst>
          </p:cNvPr>
          <p:cNvGrpSpPr/>
          <p:nvPr/>
        </p:nvGrpSpPr>
        <p:grpSpPr>
          <a:xfrm>
            <a:off x="10481745" y="1825985"/>
            <a:ext cx="2919355" cy="1915827"/>
            <a:chOff x="0" y="0"/>
            <a:chExt cx="812800" cy="533400"/>
          </a:xfrm>
        </p:grpSpPr>
        <p:sp>
          <p:nvSpPr>
            <p:cNvPr id="27" name="Freeform 27">
              <a:extLst>
                <a:ext uri="{FF2B5EF4-FFF2-40B4-BE49-F238E27FC236}">
                  <a16:creationId xmlns:a16="http://schemas.microsoft.com/office/drawing/2014/main" id="{C21AB417-D19B-A985-CD9D-4077E28E02BE}"/>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28" name="TextBox 28">
              <a:extLst>
                <a:ext uri="{FF2B5EF4-FFF2-40B4-BE49-F238E27FC236}">
                  <a16:creationId xmlns:a16="http://schemas.microsoft.com/office/drawing/2014/main" id="{7EFAB7F3-7040-06AB-3696-24AFA45B6406}"/>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9" name="Group 29">
            <a:extLst>
              <a:ext uri="{FF2B5EF4-FFF2-40B4-BE49-F238E27FC236}">
                <a16:creationId xmlns:a16="http://schemas.microsoft.com/office/drawing/2014/main" id="{44177D21-E0E7-E3C5-4085-99AE46C37337}"/>
              </a:ext>
            </a:extLst>
          </p:cNvPr>
          <p:cNvGrpSpPr/>
          <p:nvPr/>
        </p:nvGrpSpPr>
        <p:grpSpPr>
          <a:xfrm>
            <a:off x="3983613" y="6172200"/>
            <a:ext cx="2919355" cy="1915827"/>
            <a:chOff x="0" y="0"/>
            <a:chExt cx="812800" cy="533400"/>
          </a:xfrm>
        </p:grpSpPr>
        <p:sp>
          <p:nvSpPr>
            <p:cNvPr id="30" name="Freeform 30">
              <a:extLst>
                <a:ext uri="{FF2B5EF4-FFF2-40B4-BE49-F238E27FC236}">
                  <a16:creationId xmlns:a16="http://schemas.microsoft.com/office/drawing/2014/main" id="{D5770C9B-B709-76C8-990B-561F53BABF23}"/>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31" name="TextBox 31">
              <a:extLst>
                <a:ext uri="{FF2B5EF4-FFF2-40B4-BE49-F238E27FC236}">
                  <a16:creationId xmlns:a16="http://schemas.microsoft.com/office/drawing/2014/main" id="{9E1BFC0A-FDEE-23CE-64BA-B85B34C240CB}"/>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32" name="Group 32">
            <a:extLst>
              <a:ext uri="{FF2B5EF4-FFF2-40B4-BE49-F238E27FC236}">
                <a16:creationId xmlns:a16="http://schemas.microsoft.com/office/drawing/2014/main" id="{53612067-1C35-C8E0-233F-C91DF370527F}"/>
              </a:ext>
            </a:extLst>
          </p:cNvPr>
          <p:cNvGrpSpPr/>
          <p:nvPr/>
        </p:nvGrpSpPr>
        <p:grpSpPr>
          <a:xfrm>
            <a:off x="9470421" y="5617259"/>
            <a:ext cx="799747" cy="739991"/>
            <a:chOff x="0" y="0"/>
            <a:chExt cx="576473" cy="533400"/>
          </a:xfrm>
        </p:grpSpPr>
        <p:sp>
          <p:nvSpPr>
            <p:cNvPr id="33" name="Freeform 33">
              <a:extLst>
                <a:ext uri="{FF2B5EF4-FFF2-40B4-BE49-F238E27FC236}">
                  <a16:creationId xmlns:a16="http://schemas.microsoft.com/office/drawing/2014/main" id="{099C8C2B-17AA-D56C-48B2-FC48DEEB24A0}"/>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B9CC7D"/>
            </a:solidFill>
            <a:ln w="28575" cap="sq">
              <a:solidFill>
                <a:srgbClr val="B26633"/>
              </a:solidFill>
              <a:prstDash val="solid"/>
              <a:miter/>
            </a:ln>
          </p:spPr>
          <p:txBody>
            <a:bodyPr/>
            <a:lstStyle/>
            <a:p>
              <a:endParaRPr lang="en-US" sz="1200"/>
            </a:p>
          </p:txBody>
        </p:sp>
        <p:sp>
          <p:nvSpPr>
            <p:cNvPr id="34" name="TextBox 34">
              <a:extLst>
                <a:ext uri="{FF2B5EF4-FFF2-40B4-BE49-F238E27FC236}">
                  <a16:creationId xmlns:a16="http://schemas.microsoft.com/office/drawing/2014/main" id="{9FB3F0F8-499A-AE75-46AB-56E319EA4870}"/>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35" name="Group 35">
            <a:extLst>
              <a:ext uri="{FF2B5EF4-FFF2-40B4-BE49-F238E27FC236}">
                <a16:creationId xmlns:a16="http://schemas.microsoft.com/office/drawing/2014/main" id="{2B4F4FF0-D5E7-586F-031F-EF42A9D228AD}"/>
              </a:ext>
            </a:extLst>
          </p:cNvPr>
          <p:cNvGrpSpPr/>
          <p:nvPr/>
        </p:nvGrpSpPr>
        <p:grpSpPr>
          <a:xfrm>
            <a:off x="9720713" y="5843102"/>
            <a:ext cx="299163" cy="299163"/>
            <a:chOff x="0" y="0"/>
            <a:chExt cx="812800" cy="812800"/>
          </a:xfrm>
        </p:grpSpPr>
        <p:sp>
          <p:nvSpPr>
            <p:cNvPr id="36" name="Freeform 36">
              <a:extLst>
                <a:ext uri="{FF2B5EF4-FFF2-40B4-BE49-F238E27FC236}">
                  <a16:creationId xmlns:a16="http://schemas.microsoft.com/office/drawing/2014/main" id="{AC6F8203-B2DA-91B9-C782-5A2EA501B8E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8781"/>
            </a:solidFill>
            <a:ln w="19050" cap="sq">
              <a:solidFill>
                <a:srgbClr val="B26633"/>
              </a:solidFill>
              <a:prstDash val="solid"/>
              <a:miter/>
            </a:ln>
          </p:spPr>
          <p:txBody>
            <a:bodyPr/>
            <a:lstStyle/>
            <a:p>
              <a:endParaRPr lang="en-US" sz="1200"/>
            </a:p>
          </p:txBody>
        </p:sp>
        <p:sp>
          <p:nvSpPr>
            <p:cNvPr id="37" name="TextBox 37">
              <a:extLst>
                <a:ext uri="{FF2B5EF4-FFF2-40B4-BE49-F238E27FC236}">
                  <a16:creationId xmlns:a16="http://schemas.microsoft.com/office/drawing/2014/main" id="{E1ECFA02-C095-372B-BC7B-978FC7B5FE64}"/>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38" name="Group 38">
            <a:extLst>
              <a:ext uri="{FF2B5EF4-FFF2-40B4-BE49-F238E27FC236}">
                <a16:creationId xmlns:a16="http://schemas.microsoft.com/office/drawing/2014/main" id="{758A670A-E557-8C0C-BB9F-1B6C5F69D3EE}"/>
              </a:ext>
            </a:extLst>
          </p:cNvPr>
          <p:cNvGrpSpPr/>
          <p:nvPr/>
        </p:nvGrpSpPr>
        <p:grpSpPr>
          <a:xfrm>
            <a:off x="4937590" y="5980107"/>
            <a:ext cx="627652" cy="580755"/>
            <a:chOff x="0" y="0"/>
            <a:chExt cx="576473" cy="533400"/>
          </a:xfrm>
        </p:grpSpPr>
        <p:sp>
          <p:nvSpPr>
            <p:cNvPr id="39" name="Freeform 39">
              <a:extLst>
                <a:ext uri="{FF2B5EF4-FFF2-40B4-BE49-F238E27FC236}">
                  <a16:creationId xmlns:a16="http://schemas.microsoft.com/office/drawing/2014/main" id="{39A59CC4-F8BE-EBE8-5A35-59757CFFAA50}"/>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40" name="TextBox 40">
              <a:extLst>
                <a:ext uri="{FF2B5EF4-FFF2-40B4-BE49-F238E27FC236}">
                  <a16:creationId xmlns:a16="http://schemas.microsoft.com/office/drawing/2014/main" id="{1D0C6CB3-EA0A-4968-524A-C1EDED8145B5}"/>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41" name="Group 41">
            <a:extLst>
              <a:ext uri="{FF2B5EF4-FFF2-40B4-BE49-F238E27FC236}">
                <a16:creationId xmlns:a16="http://schemas.microsoft.com/office/drawing/2014/main" id="{06B3817E-D092-BDE4-EE23-1F86F7013C42}"/>
              </a:ext>
            </a:extLst>
          </p:cNvPr>
          <p:cNvGrpSpPr/>
          <p:nvPr/>
        </p:nvGrpSpPr>
        <p:grpSpPr>
          <a:xfrm>
            <a:off x="5134023" y="6157353"/>
            <a:ext cx="234787" cy="234787"/>
            <a:chOff x="0" y="0"/>
            <a:chExt cx="812800" cy="812800"/>
          </a:xfrm>
        </p:grpSpPr>
        <p:sp>
          <p:nvSpPr>
            <p:cNvPr id="42" name="Freeform 42">
              <a:extLst>
                <a:ext uri="{FF2B5EF4-FFF2-40B4-BE49-F238E27FC236}">
                  <a16:creationId xmlns:a16="http://schemas.microsoft.com/office/drawing/2014/main" id="{7D5E790F-217B-02FA-3EF8-CBCC3BA9B40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CF87"/>
            </a:solidFill>
            <a:ln w="19050" cap="sq">
              <a:solidFill>
                <a:srgbClr val="B26633"/>
              </a:solidFill>
              <a:prstDash val="solid"/>
              <a:miter/>
            </a:ln>
          </p:spPr>
          <p:txBody>
            <a:bodyPr/>
            <a:lstStyle/>
            <a:p>
              <a:endParaRPr lang="en-US" sz="1200"/>
            </a:p>
          </p:txBody>
        </p:sp>
        <p:sp>
          <p:nvSpPr>
            <p:cNvPr id="43" name="TextBox 43">
              <a:extLst>
                <a:ext uri="{FF2B5EF4-FFF2-40B4-BE49-F238E27FC236}">
                  <a16:creationId xmlns:a16="http://schemas.microsoft.com/office/drawing/2014/main" id="{DB3F6A20-C9D2-311D-22F8-D7DBE9EBC144}"/>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44" name="Group 44">
            <a:extLst>
              <a:ext uri="{FF2B5EF4-FFF2-40B4-BE49-F238E27FC236}">
                <a16:creationId xmlns:a16="http://schemas.microsoft.com/office/drawing/2014/main" id="{E475CBCD-5C06-0F63-8055-863478B32FAF}"/>
              </a:ext>
            </a:extLst>
          </p:cNvPr>
          <p:cNvGrpSpPr/>
          <p:nvPr/>
        </p:nvGrpSpPr>
        <p:grpSpPr>
          <a:xfrm rot="-888627">
            <a:off x="3896727" y="31865"/>
            <a:ext cx="624204" cy="546179"/>
            <a:chOff x="0" y="0"/>
            <a:chExt cx="812800" cy="711200"/>
          </a:xfrm>
        </p:grpSpPr>
        <p:sp>
          <p:nvSpPr>
            <p:cNvPr id="45" name="Freeform 45">
              <a:extLst>
                <a:ext uri="{FF2B5EF4-FFF2-40B4-BE49-F238E27FC236}">
                  <a16:creationId xmlns:a16="http://schemas.microsoft.com/office/drawing/2014/main" id="{9D7D8F6F-C05C-A3DB-36C5-385A84FF0F58}"/>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46" name="TextBox 46">
              <a:extLst>
                <a:ext uri="{FF2B5EF4-FFF2-40B4-BE49-F238E27FC236}">
                  <a16:creationId xmlns:a16="http://schemas.microsoft.com/office/drawing/2014/main" id="{59993082-110B-1EC8-D391-955F91C17F6D}"/>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47" name="Group 47">
            <a:extLst>
              <a:ext uri="{FF2B5EF4-FFF2-40B4-BE49-F238E27FC236}">
                <a16:creationId xmlns:a16="http://schemas.microsoft.com/office/drawing/2014/main" id="{9468DF61-E8F4-3414-D3C8-433B68D3A9B7}"/>
              </a:ext>
            </a:extLst>
          </p:cNvPr>
          <p:cNvGrpSpPr/>
          <p:nvPr/>
        </p:nvGrpSpPr>
        <p:grpSpPr>
          <a:xfrm rot="-888627">
            <a:off x="11129766" y="3468723"/>
            <a:ext cx="624204" cy="546179"/>
            <a:chOff x="0" y="0"/>
            <a:chExt cx="812800" cy="711200"/>
          </a:xfrm>
        </p:grpSpPr>
        <p:sp>
          <p:nvSpPr>
            <p:cNvPr id="48" name="Freeform 48">
              <a:extLst>
                <a:ext uri="{FF2B5EF4-FFF2-40B4-BE49-F238E27FC236}">
                  <a16:creationId xmlns:a16="http://schemas.microsoft.com/office/drawing/2014/main" id="{8B8DBA1A-8EE1-0228-4D2E-3DEF955FB86E}"/>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88781"/>
            </a:solidFill>
            <a:ln w="28575" cap="sq">
              <a:solidFill>
                <a:srgbClr val="B26633"/>
              </a:solidFill>
              <a:prstDash val="solid"/>
              <a:miter/>
            </a:ln>
          </p:spPr>
          <p:txBody>
            <a:bodyPr/>
            <a:lstStyle/>
            <a:p>
              <a:endParaRPr lang="en-US" sz="1200"/>
            </a:p>
          </p:txBody>
        </p:sp>
        <p:sp>
          <p:nvSpPr>
            <p:cNvPr id="49" name="TextBox 49">
              <a:extLst>
                <a:ext uri="{FF2B5EF4-FFF2-40B4-BE49-F238E27FC236}">
                  <a16:creationId xmlns:a16="http://schemas.microsoft.com/office/drawing/2014/main" id="{560FC034-5869-D0D4-0C5F-CE4FC36470BF}"/>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50" name="Group 50">
            <a:extLst>
              <a:ext uri="{FF2B5EF4-FFF2-40B4-BE49-F238E27FC236}">
                <a16:creationId xmlns:a16="http://schemas.microsoft.com/office/drawing/2014/main" id="{4BAC0B3D-B400-E279-3B66-0F74AE19D31E}"/>
              </a:ext>
            </a:extLst>
          </p:cNvPr>
          <p:cNvGrpSpPr/>
          <p:nvPr/>
        </p:nvGrpSpPr>
        <p:grpSpPr>
          <a:xfrm>
            <a:off x="8585631" y="202645"/>
            <a:ext cx="1133067" cy="1048405"/>
            <a:chOff x="0" y="0"/>
            <a:chExt cx="576473" cy="533400"/>
          </a:xfrm>
        </p:grpSpPr>
        <p:sp>
          <p:nvSpPr>
            <p:cNvPr id="51" name="Freeform 51">
              <a:extLst>
                <a:ext uri="{FF2B5EF4-FFF2-40B4-BE49-F238E27FC236}">
                  <a16:creationId xmlns:a16="http://schemas.microsoft.com/office/drawing/2014/main" id="{9FD35C26-ED5D-FFC2-0CA7-AD4A79B48BFE}"/>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52" name="TextBox 52">
              <a:extLst>
                <a:ext uri="{FF2B5EF4-FFF2-40B4-BE49-F238E27FC236}">
                  <a16:creationId xmlns:a16="http://schemas.microsoft.com/office/drawing/2014/main" id="{DF532A09-76B9-B334-9FE9-437E0D358200}"/>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53" name="Group 53">
            <a:extLst>
              <a:ext uri="{FF2B5EF4-FFF2-40B4-BE49-F238E27FC236}">
                <a16:creationId xmlns:a16="http://schemas.microsoft.com/office/drawing/2014/main" id="{D31A7906-CE74-A00C-D9E8-4701DB2211AA}"/>
              </a:ext>
            </a:extLst>
          </p:cNvPr>
          <p:cNvGrpSpPr/>
          <p:nvPr/>
        </p:nvGrpSpPr>
        <p:grpSpPr>
          <a:xfrm>
            <a:off x="8940240" y="522616"/>
            <a:ext cx="423849" cy="423849"/>
            <a:chOff x="0" y="0"/>
            <a:chExt cx="812800" cy="812800"/>
          </a:xfrm>
        </p:grpSpPr>
        <p:sp>
          <p:nvSpPr>
            <p:cNvPr id="54" name="Freeform 54">
              <a:extLst>
                <a:ext uri="{FF2B5EF4-FFF2-40B4-BE49-F238E27FC236}">
                  <a16:creationId xmlns:a16="http://schemas.microsoft.com/office/drawing/2014/main" id="{7F5BBAEA-A253-8C52-FCC1-282D17C1FC7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CF87"/>
            </a:solidFill>
            <a:ln w="19050" cap="sq">
              <a:solidFill>
                <a:srgbClr val="B26633"/>
              </a:solidFill>
              <a:prstDash val="solid"/>
              <a:miter/>
            </a:ln>
          </p:spPr>
          <p:txBody>
            <a:bodyPr/>
            <a:lstStyle/>
            <a:p>
              <a:endParaRPr lang="en-US" sz="1200"/>
            </a:p>
          </p:txBody>
        </p:sp>
        <p:sp>
          <p:nvSpPr>
            <p:cNvPr id="55" name="TextBox 55">
              <a:extLst>
                <a:ext uri="{FF2B5EF4-FFF2-40B4-BE49-F238E27FC236}">
                  <a16:creationId xmlns:a16="http://schemas.microsoft.com/office/drawing/2014/main" id="{2E3BCD58-B4F2-FC3D-27D8-0C7422028BB0}"/>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sp>
        <p:nvSpPr>
          <p:cNvPr id="57" name="Freeform 57">
            <a:extLst>
              <a:ext uri="{FF2B5EF4-FFF2-40B4-BE49-F238E27FC236}">
                <a16:creationId xmlns:a16="http://schemas.microsoft.com/office/drawing/2014/main" id="{A93D6AE1-FF85-4E6B-7467-D5256618B469}"/>
              </a:ext>
            </a:extLst>
          </p:cNvPr>
          <p:cNvSpPr/>
          <p:nvPr/>
        </p:nvSpPr>
        <p:spPr>
          <a:xfrm>
            <a:off x="685800" y="1588078"/>
            <a:ext cx="1502549" cy="2327317"/>
          </a:xfrm>
          <a:custGeom>
            <a:avLst/>
            <a:gdLst/>
            <a:ahLst/>
            <a:cxnLst/>
            <a:rect l="l" t="t" r="r" b="b"/>
            <a:pathLst>
              <a:path w="2253823" h="3490975">
                <a:moveTo>
                  <a:pt x="0" y="0"/>
                </a:moveTo>
                <a:lnTo>
                  <a:pt x="2253823" y="0"/>
                </a:lnTo>
                <a:lnTo>
                  <a:pt x="2253823" y="3490975"/>
                </a:lnTo>
                <a:lnTo>
                  <a:pt x="0" y="3490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8" name="Freeform 58">
            <a:extLst>
              <a:ext uri="{FF2B5EF4-FFF2-40B4-BE49-F238E27FC236}">
                <a16:creationId xmlns:a16="http://schemas.microsoft.com/office/drawing/2014/main" id="{D786262A-4286-583F-4DE3-DFE7702B8D24}"/>
              </a:ext>
            </a:extLst>
          </p:cNvPr>
          <p:cNvSpPr/>
          <p:nvPr/>
        </p:nvSpPr>
        <p:spPr>
          <a:xfrm>
            <a:off x="10310860" y="4158595"/>
            <a:ext cx="1041305" cy="1612891"/>
          </a:xfrm>
          <a:custGeom>
            <a:avLst/>
            <a:gdLst/>
            <a:ahLst/>
            <a:cxnLst/>
            <a:rect l="l" t="t" r="r" b="b"/>
            <a:pathLst>
              <a:path w="1561958" h="2419337">
                <a:moveTo>
                  <a:pt x="0" y="0"/>
                </a:moveTo>
                <a:lnTo>
                  <a:pt x="1561958" y="0"/>
                </a:lnTo>
                <a:lnTo>
                  <a:pt x="1561958" y="2419336"/>
                </a:lnTo>
                <a:lnTo>
                  <a:pt x="0" y="24193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6" name="TextBox 55">
            <a:extLst>
              <a:ext uri="{FF2B5EF4-FFF2-40B4-BE49-F238E27FC236}">
                <a16:creationId xmlns:a16="http://schemas.microsoft.com/office/drawing/2014/main" id="{486FBF40-49D1-8B93-B3EF-3F6625DA6660}"/>
              </a:ext>
            </a:extLst>
          </p:cNvPr>
          <p:cNvSpPr txBox="1"/>
          <p:nvPr/>
        </p:nvSpPr>
        <p:spPr>
          <a:xfrm>
            <a:off x="2833199" y="3730716"/>
            <a:ext cx="6382379" cy="1905843"/>
          </a:xfrm>
          <a:prstGeom prst="rect">
            <a:avLst/>
          </a:prstGeom>
        </p:spPr>
        <p:txBody>
          <a:bodyPr wrap="square" lIns="0" tIns="0" rIns="0" bIns="0" rtlCol="0" anchor="t">
            <a:spAutoFit/>
          </a:bodyPr>
          <a:lstStyle/>
          <a:p>
            <a:pPr algn="ctr">
              <a:lnSpc>
                <a:spcPct val="150000"/>
              </a:lnSpc>
            </a:pPr>
            <a:r>
              <a:rPr lang="vi-VN" sz="4400" b="1" dirty="0">
                <a:solidFill>
                  <a:schemeClr val="accent2">
                    <a:lumMod val="50000"/>
                  </a:schemeClr>
                </a:solidFill>
                <a:latin typeface="Arial" panose="020B0604020202020204" pitchFamily="34" charset="0"/>
                <a:cs typeface="Arial" panose="020B0604020202020204" pitchFamily="34" charset="0"/>
              </a:rPr>
              <a:t>HOẠT ĐỘNG 3: </a:t>
            </a:r>
          </a:p>
          <a:p>
            <a:pPr algn="ctr">
              <a:lnSpc>
                <a:spcPct val="150000"/>
              </a:lnSpc>
            </a:pPr>
            <a:r>
              <a:rPr lang="vi-VN" sz="4400" b="1" dirty="0">
                <a:solidFill>
                  <a:schemeClr val="accent2">
                    <a:lumMod val="50000"/>
                  </a:schemeClr>
                </a:solidFill>
                <a:latin typeface="Arial" panose="020B0604020202020204" pitchFamily="34" charset="0"/>
                <a:cs typeface="Arial" panose="020B0604020202020204" pitchFamily="34" charset="0"/>
              </a:rPr>
              <a:t>LUYỆN ĐỌC LẠI</a:t>
            </a:r>
          </a:p>
        </p:txBody>
      </p:sp>
      <p:sp>
        <p:nvSpPr>
          <p:cNvPr id="60" name="Freeform 2">
            <a:extLst>
              <a:ext uri="{FF2B5EF4-FFF2-40B4-BE49-F238E27FC236}">
                <a16:creationId xmlns:a16="http://schemas.microsoft.com/office/drawing/2014/main" id="{D681FA03-D4A9-D3BA-40FD-BD03C5040652}"/>
              </a:ext>
            </a:extLst>
          </p:cNvPr>
          <p:cNvSpPr/>
          <p:nvPr/>
        </p:nvSpPr>
        <p:spPr>
          <a:xfrm>
            <a:off x="5026303" y="1231484"/>
            <a:ext cx="2180206" cy="2231385"/>
          </a:xfrm>
          <a:custGeom>
            <a:avLst/>
            <a:gdLst/>
            <a:ahLst/>
            <a:cxnLst/>
            <a:rect l="l" t="t" r="r" b="b"/>
            <a:pathLst>
              <a:path w="2448225" h="2634861">
                <a:moveTo>
                  <a:pt x="0" y="0"/>
                </a:moveTo>
                <a:lnTo>
                  <a:pt x="2448225" y="0"/>
                </a:lnTo>
                <a:lnTo>
                  <a:pt x="2448225" y="2634861"/>
                </a:lnTo>
                <a:lnTo>
                  <a:pt x="0" y="26348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287919575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2F259-8286-FC9F-1EF9-35229027F311}"/>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85B030DE-CC93-4813-7EB7-8C1C0F79116B}"/>
              </a:ext>
            </a:extLst>
          </p:cNvPr>
          <p:cNvGrpSpPr/>
          <p:nvPr/>
        </p:nvGrpSpPr>
        <p:grpSpPr>
          <a:xfrm>
            <a:off x="-2610675" y="-1432038"/>
            <a:ext cx="4445451" cy="2917327"/>
            <a:chOff x="0" y="0"/>
            <a:chExt cx="812800" cy="533400"/>
          </a:xfrm>
        </p:grpSpPr>
        <p:sp>
          <p:nvSpPr>
            <p:cNvPr id="9" name="Freeform 9">
              <a:extLst>
                <a:ext uri="{FF2B5EF4-FFF2-40B4-BE49-F238E27FC236}">
                  <a16:creationId xmlns:a16="http://schemas.microsoft.com/office/drawing/2014/main" id="{A5EC5939-81F1-9EA0-7C68-AFB408C598AF}"/>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0" name="TextBox 10">
              <a:extLst>
                <a:ext uri="{FF2B5EF4-FFF2-40B4-BE49-F238E27FC236}">
                  <a16:creationId xmlns:a16="http://schemas.microsoft.com/office/drawing/2014/main" id="{9C815594-CE96-7645-A9AA-C2B1B2C6CFD6}"/>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a:extLst>
              <a:ext uri="{FF2B5EF4-FFF2-40B4-BE49-F238E27FC236}">
                <a16:creationId xmlns:a16="http://schemas.microsoft.com/office/drawing/2014/main" id="{84311C50-F522-4B73-07FA-8A6F02F5ADFC}"/>
              </a:ext>
            </a:extLst>
          </p:cNvPr>
          <p:cNvGrpSpPr/>
          <p:nvPr/>
        </p:nvGrpSpPr>
        <p:grpSpPr>
          <a:xfrm>
            <a:off x="9558732" y="-1630531"/>
            <a:ext cx="4445451" cy="2917327"/>
            <a:chOff x="0" y="0"/>
            <a:chExt cx="812800" cy="533400"/>
          </a:xfrm>
        </p:grpSpPr>
        <p:sp>
          <p:nvSpPr>
            <p:cNvPr id="15" name="Freeform 15">
              <a:extLst>
                <a:ext uri="{FF2B5EF4-FFF2-40B4-BE49-F238E27FC236}">
                  <a16:creationId xmlns:a16="http://schemas.microsoft.com/office/drawing/2014/main" id="{4F126EE6-E16D-BF33-891B-ABA682307654}"/>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a:extLst>
                <a:ext uri="{FF2B5EF4-FFF2-40B4-BE49-F238E27FC236}">
                  <a16:creationId xmlns:a16="http://schemas.microsoft.com/office/drawing/2014/main" id="{69B83256-E342-1687-AE26-B1D43A7D75F0}"/>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5" name="Group 45">
            <a:extLst>
              <a:ext uri="{FF2B5EF4-FFF2-40B4-BE49-F238E27FC236}">
                <a16:creationId xmlns:a16="http://schemas.microsoft.com/office/drawing/2014/main" id="{4D988C70-0BEE-9C04-767E-B58D9F0DEB2E}"/>
              </a:ext>
            </a:extLst>
          </p:cNvPr>
          <p:cNvGrpSpPr/>
          <p:nvPr/>
        </p:nvGrpSpPr>
        <p:grpSpPr>
          <a:xfrm>
            <a:off x="287133" y="-1230027"/>
            <a:ext cx="2919355" cy="1915827"/>
            <a:chOff x="0" y="0"/>
            <a:chExt cx="812800" cy="533400"/>
          </a:xfrm>
        </p:grpSpPr>
        <p:sp>
          <p:nvSpPr>
            <p:cNvPr id="46" name="Freeform 46">
              <a:extLst>
                <a:ext uri="{FF2B5EF4-FFF2-40B4-BE49-F238E27FC236}">
                  <a16:creationId xmlns:a16="http://schemas.microsoft.com/office/drawing/2014/main" id="{023DBAD8-E2C4-0104-0B18-5DDCF0418B4A}"/>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47" name="TextBox 47">
              <a:extLst>
                <a:ext uri="{FF2B5EF4-FFF2-40B4-BE49-F238E27FC236}">
                  <a16:creationId xmlns:a16="http://schemas.microsoft.com/office/drawing/2014/main" id="{D47731F0-8CDE-3445-1385-97358EE8E03C}"/>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8" name="Group 48">
            <a:extLst>
              <a:ext uri="{FF2B5EF4-FFF2-40B4-BE49-F238E27FC236}">
                <a16:creationId xmlns:a16="http://schemas.microsoft.com/office/drawing/2014/main" id="{CA61A674-6D35-A10C-0D3C-A7EDA108508E}"/>
              </a:ext>
            </a:extLst>
          </p:cNvPr>
          <p:cNvGrpSpPr/>
          <p:nvPr/>
        </p:nvGrpSpPr>
        <p:grpSpPr>
          <a:xfrm>
            <a:off x="9054515" y="6070723"/>
            <a:ext cx="2919355" cy="1915827"/>
            <a:chOff x="0" y="0"/>
            <a:chExt cx="812800" cy="533400"/>
          </a:xfrm>
        </p:grpSpPr>
        <p:sp>
          <p:nvSpPr>
            <p:cNvPr id="49" name="Freeform 49">
              <a:extLst>
                <a:ext uri="{FF2B5EF4-FFF2-40B4-BE49-F238E27FC236}">
                  <a16:creationId xmlns:a16="http://schemas.microsoft.com/office/drawing/2014/main" id="{7B3B9D7C-5E97-E232-C952-6AD4B321EA77}"/>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50" name="TextBox 50">
              <a:extLst>
                <a:ext uri="{FF2B5EF4-FFF2-40B4-BE49-F238E27FC236}">
                  <a16:creationId xmlns:a16="http://schemas.microsoft.com/office/drawing/2014/main" id="{AB77CC57-ACA8-600E-01C9-7DE696B8BE05}"/>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68" name="Group 68">
            <a:extLst>
              <a:ext uri="{FF2B5EF4-FFF2-40B4-BE49-F238E27FC236}">
                <a16:creationId xmlns:a16="http://schemas.microsoft.com/office/drawing/2014/main" id="{CB4A551F-476C-D769-3111-E5830111DEB8}"/>
              </a:ext>
            </a:extLst>
          </p:cNvPr>
          <p:cNvGrpSpPr/>
          <p:nvPr/>
        </p:nvGrpSpPr>
        <p:grpSpPr>
          <a:xfrm rot="335601">
            <a:off x="-511181" y="5553727"/>
            <a:ext cx="1181705" cy="1033992"/>
            <a:chOff x="0" y="0"/>
            <a:chExt cx="812800" cy="711200"/>
          </a:xfrm>
        </p:grpSpPr>
        <p:sp>
          <p:nvSpPr>
            <p:cNvPr id="69" name="Freeform 69">
              <a:extLst>
                <a:ext uri="{FF2B5EF4-FFF2-40B4-BE49-F238E27FC236}">
                  <a16:creationId xmlns:a16="http://schemas.microsoft.com/office/drawing/2014/main" id="{C6294A68-6CDA-B741-49E8-27AE3AE33B2F}"/>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0" name="TextBox 70">
              <a:extLst>
                <a:ext uri="{FF2B5EF4-FFF2-40B4-BE49-F238E27FC236}">
                  <a16:creationId xmlns:a16="http://schemas.microsoft.com/office/drawing/2014/main" id="{97600199-5DB3-F5EC-8F49-67EF46877357}"/>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sp>
        <p:nvSpPr>
          <p:cNvPr id="71" name="Rectangle: Rounded Corners 70">
            <a:extLst>
              <a:ext uri="{FF2B5EF4-FFF2-40B4-BE49-F238E27FC236}">
                <a16:creationId xmlns:a16="http://schemas.microsoft.com/office/drawing/2014/main" id="{76AE4B8C-61B2-7B1C-D4E2-6F982B971D97}"/>
              </a:ext>
            </a:extLst>
          </p:cNvPr>
          <p:cNvSpPr/>
          <p:nvPr/>
        </p:nvSpPr>
        <p:spPr>
          <a:xfrm>
            <a:off x="410541" y="1605946"/>
            <a:ext cx="11370917" cy="4842339"/>
          </a:xfrm>
          <a:prstGeom prst="roundRect">
            <a:avLst>
              <a:gd name="adj" fmla="val 4667"/>
            </a:avLst>
          </a:prstGeom>
          <a:solidFill>
            <a:schemeClr val="bg1"/>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61">
            <a:extLst>
              <a:ext uri="{FF2B5EF4-FFF2-40B4-BE49-F238E27FC236}">
                <a16:creationId xmlns:a16="http://schemas.microsoft.com/office/drawing/2014/main" id="{1D6C630C-FC8A-0BDB-35C6-D7818E0D62EE}"/>
              </a:ext>
            </a:extLst>
          </p:cNvPr>
          <p:cNvSpPr txBox="1"/>
          <p:nvPr/>
        </p:nvSpPr>
        <p:spPr>
          <a:xfrm>
            <a:off x="2228026" y="1857823"/>
            <a:ext cx="1247960" cy="970793"/>
          </a:xfrm>
          <a:prstGeom prst="rect">
            <a:avLst/>
          </a:prstGeom>
        </p:spPr>
        <p:txBody>
          <a:bodyPr lIns="33867" tIns="33867" rIns="33867" bIns="33867" rtlCol="0" anchor="ctr"/>
          <a:lstStyle/>
          <a:p>
            <a:pPr algn="ctr">
              <a:lnSpc>
                <a:spcPts val="1773"/>
              </a:lnSpc>
            </a:pPr>
            <a:endParaRPr sz="1200"/>
          </a:p>
        </p:txBody>
      </p:sp>
      <p:grpSp>
        <p:nvGrpSpPr>
          <p:cNvPr id="75" name="Group 65">
            <a:extLst>
              <a:ext uri="{FF2B5EF4-FFF2-40B4-BE49-F238E27FC236}">
                <a16:creationId xmlns:a16="http://schemas.microsoft.com/office/drawing/2014/main" id="{25D2187C-FF69-C018-5134-E00F6B8E7E02}"/>
              </a:ext>
            </a:extLst>
          </p:cNvPr>
          <p:cNvGrpSpPr/>
          <p:nvPr/>
        </p:nvGrpSpPr>
        <p:grpSpPr>
          <a:xfrm rot="335601">
            <a:off x="10962719" y="947858"/>
            <a:ext cx="1181705" cy="1033992"/>
            <a:chOff x="0" y="0"/>
            <a:chExt cx="812800" cy="711200"/>
          </a:xfrm>
        </p:grpSpPr>
        <p:sp>
          <p:nvSpPr>
            <p:cNvPr id="76" name="Freeform 66">
              <a:extLst>
                <a:ext uri="{FF2B5EF4-FFF2-40B4-BE49-F238E27FC236}">
                  <a16:creationId xmlns:a16="http://schemas.microsoft.com/office/drawing/2014/main" id="{775D99E8-B3AB-B470-4AB7-C09589D7F420}"/>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7" name="TextBox 67">
              <a:extLst>
                <a:ext uri="{FF2B5EF4-FFF2-40B4-BE49-F238E27FC236}">
                  <a16:creationId xmlns:a16="http://schemas.microsoft.com/office/drawing/2014/main" id="{6F53163B-5929-0E27-CAF6-701BB615C06D}"/>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78" name="Group 77">
            <a:extLst>
              <a:ext uri="{FF2B5EF4-FFF2-40B4-BE49-F238E27FC236}">
                <a16:creationId xmlns:a16="http://schemas.microsoft.com/office/drawing/2014/main" id="{5166902A-9871-DDE0-CBD0-E77F600BE97A}"/>
              </a:ext>
            </a:extLst>
          </p:cNvPr>
          <p:cNvGrpSpPr/>
          <p:nvPr/>
        </p:nvGrpSpPr>
        <p:grpSpPr>
          <a:xfrm>
            <a:off x="-77771" y="1114585"/>
            <a:ext cx="1430812" cy="1147681"/>
            <a:chOff x="9079083" y="5592544"/>
            <a:chExt cx="799747" cy="739991"/>
          </a:xfrm>
        </p:grpSpPr>
        <p:grpSp>
          <p:nvGrpSpPr>
            <p:cNvPr id="79" name="Group 27">
              <a:extLst>
                <a:ext uri="{FF2B5EF4-FFF2-40B4-BE49-F238E27FC236}">
                  <a16:creationId xmlns:a16="http://schemas.microsoft.com/office/drawing/2014/main" id="{06B8B56B-CB97-3C8F-C99C-89A3AC261661}"/>
                </a:ext>
              </a:extLst>
            </p:cNvPr>
            <p:cNvGrpSpPr/>
            <p:nvPr/>
          </p:nvGrpSpPr>
          <p:grpSpPr>
            <a:xfrm>
              <a:off x="9079083" y="5592544"/>
              <a:ext cx="799747" cy="739991"/>
              <a:chOff x="0" y="0"/>
              <a:chExt cx="576473" cy="533400"/>
            </a:xfrm>
          </p:grpSpPr>
          <p:sp>
            <p:nvSpPr>
              <p:cNvPr id="83" name="Freeform 28">
                <a:extLst>
                  <a:ext uri="{FF2B5EF4-FFF2-40B4-BE49-F238E27FC236}">
                    <a16:creationId xmlns:a16="http://schemas.microsoft.com/office/drawing/2014/main" id="{9B999FBA-C5DC-D3D2-D1B5-681696F10A77}"/>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84" name="TextBox 29">
                <a:extLst>
                  <a:ext uri="{FF2B5EF4-FFF2-40B4-BE49-F238E27FC236}">
                    <a16:creationId xmlns:a16="http://schemas.microsoft.com/office/drawing/2014/main" id="{57F35CFA-AC4D-2DB6-450D-33431E12C9F1}"/>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80" name="Group 30">
              <a:extLst>
                <a:ext uri="{FF2B5EF4-FFF2-40B4-BE49-F238E27FC236}">
                  <a16:creationId xmlns:a16="http://schemas.microsoft.com/office/drawing/2014/main" id="{A4C1DA17-9DFB-E925-0BC4-6288751E4695}"/>
                </a:ext>
              </a:extLst>
            </p:cNvPr>
            <p:cNvGrpSpPr/>
            <p:nvPr/>
          </p:nvGrpSpPr>
          <p:grpSpPr>
            <a:xfrm>
              <a:off x="9329375" y="5818388"/>
              <a:ext cx="299163" cy="299163"/>
              <a:chOff x="0" y="0"/>
              <a:chExt cx="812800" cy="812800"/>
            </a:xfrm>
          </p:grpSpPr>
          <p:sp>
            <p:nvSpPr>
              <p:cNvPr id="81" name="Freeform 31">
                <a:extLst>
                  <a:ext uri="{FF2B5EF4-FFF2-40B4-BE49-F238E27FC236}">
                    <a16:creationId xmlns:a16="http://schemas.microsoft.com/office/drawing/2014/main" id="{0185FC07-97BE-970F-0C90-85E9332D27D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C7D"/>
              </a:solidFill>
              <a:ln w="19050" cap="sq">
                <a:solidFill>
                  <a:srgbClr val="B26633"/>
                </a:solidFill>
                <a:prstDash val="solid"/>
                <a:miter/>
              </a:ln>
            </p:spPr>
            <p:txBody>
              <a:bodyPr/>
              <a:lstStyle/>
              <a:p>
                <a:endParaRPr lang="en-US" sz="1200"/>
              </a:p>
            </p:txBody>
          </p:sp>
          <p:sp>
            <p:nvSpPr>
              <p:cNvPr id="82" name="TextBox 32">
                <a:extLst>
                  <a:ext uri="{FF2B5EF4-FFF2-40B4-BE49-F238E27FC236}">
                    <a16:creationId xmlns:a16="http://schemas.microsoft.com/office/drawing/2014/main" id="{8647861F-8DEC-C71C-3AED-F7376ABB8613}"/>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sp>
        <p:nvSpPr>
          <p:cNvPr id="2" name="TextBox 1">
            <a:extLst>
              <a:ext uri="{FF2B5EF4-FFF2-40B4-BE49-F238E27FC236}">
                <a16:creationId xmlns:a16="http://schemas.microsoft.com/office/drawing/2014/main" id="{3B1B6D8F-9E28-06D3-1B73-84A50FF653F5}"/>
              </a:ext>
            </a:extLst>
          </p:cNvPr>
          <p:cNvSpPr txBox="1"/>
          <p:nvPr/>
        </p:nvSpPr>
        <p:spPr>
          <a:xfrm>
            <a:off x="1900015" y="421012"/>
            <a:ext cx="8588923" cy="901593"/>
          </a:xfrm>
          <a:prstGeom prst="rect">
            <a:avLst/>
          </a:prstGeom>
          <a:noFill/>
        </p:spPr>
        <p:txBody>
          <a:bodyPr wrap="square" rtlCol="0">
            <a:spAutoFit/>
          </a:bodyPr>
          <a:lstStyle/>
          <a:p>
            <a:pPr algn="ctr">
              <a:lnSpc>
                <a:spcPct val="150000"/>
              </a:lnSpc>
            </a:pPr>
            <a:r>
              <a:rPr lang="vi-VN" sz="4000" b="1" dirty="0">
                <a:latin typeface="Arial" panose="020B0604020202020204" pitchFamily="34" charset="0"/>
                <a:cs typeface="Arial" panose="020B0604020202020204" pitchFamily="34" charset="0"/>
              </a:rPr>
              <a:t>Hướng dẫn đọc diễn cảm bài đọc</a:t>
            </a:r>
          </a:p>
        </p:txBody>
      </p:sp>
      <p:sp>
        <p:nvSpPr>
          <p:cNvPr id="6" name="Rectangle 5">
            <a:extLst>
              <a:ext uri="{FF2B5EF4-FFF2-40B4-BE49-F238E27FC236}">
                <a16:creationId xmlns:a16="http://schemas.microsoft.com/office/drawing/2014/main" id="{A94CF81B-9147-E779-F38D-608D69CF0015}"/>
              </a:ext>
            </a:extLst>
          </p:cNvPr>
          <p:cNvSpPr/>
          <p:nvPr/>
        </p:nvSpPr>
        <p:spPr>
          <a:xfrm>
            <a:off x="1027981" y="2352162"/>
            <a:ext cx="2602323" cy="3563876"/>
          </a:xfrm>
          <a:prstGeom prst="rect">
            <a:avLst/>
          </a:prstGeom>
          <a:solidFill>
            <a:srgbClr val="FBE3E1"/>
          </a:solidFill>
          <a:ln w="28575">
            <a:solidFill>
              <a:srgbClr val="F3ACA7"/>
            </a:solidFill>
            <a:extLst>
              <a:ext uri="{C807C97D-BFC1-408E-A445-0C87EB9F89A2}">
                <ask:lineSketchStyleProps xmlns:ask="http://schemas.microsoft.com/office/drawing/2018/sketchyshapes" sd="843310271">
                  <a:custGeom>
                    <a:avLst/>
                    <a:gdLst>
                      <a:gd name="connsiteX0" fmla="*/ 0 w 4903890"/>
                      <a:gd name="connsiteY0" fmla="*/ 0 h 1562145"/>
                      <a:gd name="connsiteX1" fmla="*/ 593916 w 4903890"/>
                      <a:gd name="connsiteY1" fmla="*/ 0 h 1562145"/>
                      <a:gd name="connsiteX2" fmla="*/ 1187831 w 4903890"/>
                      <a:gd name="connsiteY2" fmla="*/ 0 h 1562145"/>
                      <a:gd name="connsiteX3" fmla="*/ 1830786 w 4903890"/>
                      <a:gd name="connsiteY3" fmla="*/ 0 h 1562145"/>
                      <a:gd name="connsiteX4" fmla="*/ 2424701 w 4903890"/>
                      <a:gd name="connsiteY4" fmla="*/ 0 h 1562145"/>
                      <a:gd name="connsiteX5" fmla="*/ 2871500 w 4903890"/>
                      <a:gd name="connsiteY5" fmla="*/ 0 h 1562145"/>
                      <a:gd name="connsiteX6" fmla="*/ 3465416 w 4903890"/>
                      <a:gd name="connsiteY6" fmla="*/ 0 h 1562145"/>
                      <a:gd name="connsiteX7" fmla="*/ 3961253 w 4903890"/>
                      <a:gd name="connsiteY7" fmla="*/ 0 h 1562145"/>
                      <a:gd name="connsiteX8" fmla="*/ 4903890 w 4903890"/>
                      <a:gd name="connsiteY8" fmla="*/ 0 h 1562145"/>
                      <a:gd name="connsiteX9" fmla="*/ 4903890 w 4903890"/>
                      <a:gd name="connsiteY9" fmla="*/ 520715 h 1562145"/>
                      <a:gd name="connsiteX10" fmla="*/ 4903890 w 4903890"/>
                      <a:gd name="connsiteY10" fmla="*/ 994566 h 1562145"/>
                      <a:gd name="connsiteX11" fmla="*/ 4903890 w 4903890"/>
                      <a:gd name="connsiteY11" fmla="*/ 1562145 h 1562145"/>
                      <a:gd name="connsiteX12" fmla="*/ 4359013 w 4903890"/>
                      <a:gd name="connsiteY12" fmla="*/ 1562145 h 1562145"/>
                      <a:gd name="connsiteX13" fmla="*/ 3814137 w 4903890"/>
                      <a:gd name="connsiteY13" fmla="*/ 1562145 h 1562145"/>
                      <a:gd name="connsiteX14" fmla="*/ 3367338 w 4903890"/>
                      <a:gd name="connsiteY14" fmla="*/ 1562145 h 1562145"/>
                      <a:gd name="connsiteX15" fmla="*/ 2920539 w 4903890"/>
                      <a:gd name="connsiteY15" fmla="*/ 1562145 h 1562145"/>
                      <a:gd name="connsiteX16" fmla="*/ 2424701 w 4903890"/>
                      <a:gd name="connsiteY16" fmla="*/ 1562145 h 1562145"/>
                      <a:gd name="connsiteX17" fmla="*/ 1781747 w 4903890"/>
                      <a:gd name="connsiteY17" fmla="*/ 1562145 h 1562145"/>
                      <a:gd name="connsiteX18" fmla="*/ 1334948 w 4903890"/>
                      <a:gd name="connsiteY18" fmla="*/ 1562145 h 1562145"/>
                      <a:gd name="connsiteX19" fmla="*/ 790071 w 4903890"/>
                      <a:gd name="connsiteY19" fmla="*/ 1562145 h 1562145"/>
                      <a:gd name="connsiteX20" fmla="*/ 0 w 4903890"/>
                      <a:gd name="connsiteY20" fmla="*/ 1562145 h 1562145"/>
                      <a:gd name="connsiteX21" fmla="*/ 0 w 4903890"/>
                      <a:gd name="connsiteY21" fmla="*/ 1010187 h 1562145"/>
                      <a:gd name="connsiteX22" fmla="*/ 0 w 4903890"/>
                      <a:gd name="connsiteY22" fmla="*/ 489472 h 1562145"/>
                      <a:gd name="connsiteX23" fmla="*/ 0 w 4903890"/>
                      <a:gd name="connsiteY23" fmla="*/ 0 h 156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03890" h="1562145" fill="none" extrusionOk="0">
                        <a:moveTo>
                          <a:pt x="0" y="0"/>
                        </a:moveTo>
                        <a:cubicBezTo>
                          <a:pt x="118831" y="-511"/>
                          <a:pt x="358302" y="40975"/>
                          <a:pt x="593916" y="0"/>
                        </a:cubicBezTo>
                        <a:cubicBezTo>
                          <a:pt x="829530" y="-40975"/>
                          <a:pt x="929989" y="692"/>
                          <a:pt x="1187831" y="0"/>
                        </a:cubicBezTo>
                        <a:cubicBezTo>
                          <a:pt x="1445673" y="-692"/>
                          <a:pt x="1563708" y="7705"/>
                          <a:pt x="1830786" y="0"/>
                        </a:cubicBezTo>
                        <a:cubicBezTo>
                          <a:pt x="2097864" y="-7705"/>
                          <a:pt x="2292761" y="29238"/>
                          <a:pt x="2424701" y="0"/>
                        </a:cubicBezTo>
                        <a:cubicBezTo>
                          <a:pt x="2556642" y="-29238"/>
                          <a:pt x="2707778" y="20103"/>
                          <a:pt x="2871500" y="0"/>
                        </a:cubicBezTo>
                        <a:cubicBezTo>
                          <a:pt x="3035222" y="-20103"/>
                          <a:pt x="3237474" y="33197"/>
                          <a:pt x="3465416" y="0"/>
                        </a:cubicBezTo>
                        <a:cubicBezTo>
                          <a:pt x="3693358" y="-33197"/>
                          <a:pt x="3815324" y="12143"/>
                          <a:pt x="3961253" y="0"/>
                        </a:cubicBezTo>
                        <a:cubicBezTo>
                          <a:pt x="4107182" y="-12143"/>
                          <a:pt x="4636143" y="38678"/>
                          <a:pt x="4903890" y="0"/>
                        </a:cubicBezTo>
                        <a:cubicBezTo>
                          <a:pt x="4951074" y="112176"/>
                          <a:pt x="4857636" y="267034"/>
                          <a:pt x="4903890" y="520715"/>
                        </a:cubicBezTo>
                        <a:cubicBezTo>
                          <a:pt x="4950144" y="774396"/>
                          <a:pt x="4878741" y="791302"/>
                          <a:pt x="4903890" y="994566"/>
                        </a:cubicBezTo>
                        <a:cubicBezTo>
                          <a:pt x="4929039" y="1197830"/>
                          <a:pt x="4849992" y="1395693"/>
                          <a:pt x="4903890" y="1562145"/>
                        </a:cubicBezTo>
                        <a:cubicBezTo>
                          <a:pt x="4746269" y="1574552"/>
                          <a:pt x="4527555" y="1501302"/>
                          <a:pt x="4359013" y="1562145"/>
                        </a:cubicBezTo>
                        <a:cubicBezTo>
                          <a:pt x="4190471" y="1622988"/>
                          <a:pt x="4049128" y="1519144"/>
                          <a:pt x="3814137" y="1562145"/>
                        </a:cubicBezTo>
                        <a:cubicBezTo>
                          <a:pt x="3579146" y="1605146"/>
                          <a:pt x="3501572" y="1520131"/>
                          <a:pt x="3367338" y="1562145"/>
                        </a:cubicBezTo>
                        <a:cubicBezTo>
                          <a:pt x="3233104" y="1604159"/>
                          <a:pt x="3109054" y="1549795"/>
                          <a:pt x="2920539" y="1562145"/>
                        </a:cubicBezTo>
                        <a:cubicBezTo>
                          <a:pt x="2732024" y="1574495"/>
                          <a:pt x="2627332" y="1514098"/>
                          <a:pt x="2424701" y="1562145"/>
                        </a:cubicBezTo>
                        <a:cubicBezTo>
                          <a:pt x="2222070" y="1610192"/>
                          <a:pt x="2072404" y="1554158"/>
                          <a:pt x="1781747" y="1562145"/>
                        </a:cubicBezTo>
                        <a:cubicBezTo>
                          <a:pt x="1491090" y="1570132"/>
                          <a:pt x="1425755" y="1537663"/>
                          <a:pt x="1334948" y="1562145"/>
                        </a:cubicBezTo>
                        <a:cubicBezTo>
                          <a:pt x="1244141" y="1586627"/>
                          <a:pt x="1051221" y="1555301"/>
                          <a:pt x="790071" y="1562145"/>
                        </a:cubicBezTo>
                        <a:cubicBezTo>
                          <a:pt x="528921" y="1568989"/>
                          <a:pt x="347803" y="1492870"/>
                          <a:pt x="0" y="1562145"/>
                        </a:cubicBezTo>
                        <a:cubicBezTo>
                          <a:pt x="-42029" y="1308967"/>
                          <a:pt x="40725" y="1166491"/>
                          <a:pt x="0" y="1010187"/>
                        </a:cubicBezTo>
                        <a:cubicBezTo>
                          <a:pt x="-40725" y="853883"/>
                          <a:pt x="32771" y="607431"/>
                          <a:pt x="0" y="489472"/>
                        </a:cubicBezTo>
                        <a:cubicBezTo>
                          <a:pt x="-32771" y="371514"/>
                          <a:pt x="34088" y="220694"/>
                          <a:pt x="0" y="0"/>
                        </a:cubicBezTo>
                        <a:close/>
                      </a:path>
                      <a:path w="4903890" h="1562145" stroke="0" extrusionOk="0">
                        <a:moveTo>
                          <a:pt x="0" y="0"/>
                        </a:moveTo>
                        <a:cubicBezTo>
                          <a:pt x="117446" y="-29546"/>
                          <a:pt x="349095" y="44941"/>
                          <a:pt x="446799" y="0"/>
                        </a:cubicBezTo>
                        <a:cubicBezTo>
                          <a:pt x="544503" y="-44941"/>
                          <a:pt x="696475" y="55797"/>
                          <a:pt x="942637" y="0"/>
                        </a:cubicBezTo>
                        <a:cubicBezTo>
                          <a:pt x="1188799" y="-55797"/>
                          <a:pt x="1293316" y="18979"/>
                          <a:pt x="1487513" y="0"/>
                        </a:cubicBezTo>
                        <a:cubicBezTo>
                          <a:pt x="1681710" y="-18979"/>
                          <a:pt x="1729386" y="45627"/>
                          <a:pt x="1934312" y="0"/>
                        </a:cubicBezTo>
                        <a:cubicBezTo>
                          <a:pt x="2139238" y="-45627"/>
                          <a:pt x="2258527" y="13351"/>
                          <a:pt x="2381111" y="0"/>
                        </a:cubicBezTo>
                        <a:cubicBezTo>
                          <a:pt x="2503695" y="-13351"/>
                          <a:pt x="2749405" y="10443"/>
                          <a:pt x="2876949" y="0"/>
                        </a:cubicBezTo>
                        <a:cubicBezTo>
                          <a:pt x="3004493" y="-10443"/>
                          <a:pt x="3204191" y="62424"/>
                          <a:pt x="3470864" y="0"/>
                        </a:cubicBezTo>
                        <a:cubicBezTo>
                          <a:pt x="3737538" y="-62424"/>
                          <a:pt x="3899801" y="45566"/>
                          <a:pt x="4064780" y="0"/>
                        </a:cubicBezTo>
                        <a:cubicBezTo>
                          <a:pt x="4229759" y="-45566"/>
                          <a:pt x="4554543" y="91795"/>
                          <a:pt x="4903890" y="0"/>
                        </a:cubicBezTo>
                        <a:cubicBezTo>
                          <a:pt x="4938547" y="130559"/>
                          <a:pt x="4885476" y="349612"/>
                          <a:pt x="4903890" y="505094"/>
                        </a:cubicBezTo>
                        <a:cubicBezTo>
                          <a:pt x="4922304" y="660576"/>
                          <a:pt x="4861965" y="855675"/>
                          <a:pt x="4903890" y="1010187"/>
                        </a:cubicBezTo>
                        <a:cubicBezTo>
                          <a:pt x="4945815" y="1164699"/>
                          <a:pt x="4847937" y="1357209"/>
                          <a:pt x="4903890" y="1562145"/>
                        </a:cubicBezTo>
                        <a:cubicBezTo>
                          <a:pt x="4797236" y="1597091"/>
                          <a:pt x="4591969" y="1549517"/>
                          <a:pt x="4457091" y="1562145"/>
                        </a:cubicBezTo>
                        <a:cubicBezTo>
                          <a:pt x="4322213" y="1574773"/>
                          <a:pt x="4129451" y="1523043"/>
                          <a:pt x="3961253" y="1562145"/>
                        </a:cubicBezTo>
                        <a:cubicBezTo>
                          <a:pt x="3793055" y="1601247"/>
                          <a:pt x="3756046" y="1542182"/>
                          <a:pt x="3563493" y="1562145"/>
                        </a:cubicBezTo>
                        <a:cubicBezTo>
                          <a:pt x="3370940" y="1582108"/>
                          <a:pt x="3254689" y="1534557"/>
                          <a:pt x="3018617" y="1562145"/>
                        </a:cubicBezTo>
                        <a:cubicBezTo>
                          <a:pt x="2782545" y="1589733"/>
                          <a:pt x="2591086" y="1500848"/>
                          <a:pt x="2375662" y="1562145"/>
                        </a:cubicBezTo>
                        <a:cubicBezTo>
                          <a:pt x="2160238" y="1623442"/>
                          <a:pt x="2014011" y="1552702"/>
                          <a:pt x="1732708" y="1562145"/>
                        </a:cubicBezTo>
                        <a:cubicBezTo>
                          <a:pt x="1451405" y="1571588"/>
                          <a:pt x="1374149" y="1524165"/>
                          <a:pt x="1236870" y="1562145"/>
                        </a:cubicBezTo>
                        <a:cubicBezTo>
                          <a:pt x="1099591" y="1600125"/>
                          <a:pt x="823732" y="1545917"/>
                          <a:pt x="642954" y="1562145"/>
                        </a:cubicBezTo>
                        <a:cubicBezTo>
                          <a:pt x="462176" y="1578373"/>
                          <a:pt x="243663" y="1506927"/>
                          <a:pt x="0" y="1562145"/>
                        </a:cubicBezTo>
                        <a:cubicBezTo>
                          <a:pt x="-28376" y="1364021"/>
                          <a:pt x="17646" y="1197576"/>
                          <a:pt x="0" y="1088294"/>
                        </a:cubicBezTo>
                        <a:cubicBezTo>
                          <a:pt x="-17646" y="979012"/>
                          <a:pt x="49819" y="765956"/>
                          <a:pt x="0" y="614444"/>
                        </a:cubicBezTo>
                        <a:cubicBezTo>
                          <a:pt x="-49819" y="462932"/>
                          <a:pt x="11254" y="141393"/>
                          <a:pt x="0" y="0"/>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2800" dirty="0">
                <a:solidFill>
                  <a:schemeClr val="tx1"/>
                </a:solidFill>
                <a:latin typeface="Arial" panose="020B0604020202020204" pitchFamily="34" charset="0"/>
                <a:cs typeface="Arial" panose="020B0604020202020204" pitchFamily="34" charset="0"/>
              </a:rPr>
              <a:t>Nhắc lại nội dung, ý nghĩa bài đọc “Tấm gương tự học”.</a:t>
            </a:r>
            <a:endParaRPr lang="en-US" sz="2800"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BB2589B-D3F2-259B-0DD9-AECAB97C41F8}"/>
              </a:ext>
            </a:extLst>
          </p:cNvPr>
          <p:cNvSpPr/>
          <p:nvPr/>
        </p:nvSpPr>
        <p:spPr>
          <a:xfrm>
            <a:off x="4051547" y="2343113"/>
            <a:ext cx="7243328" cy="3563876"/>
          </a:xfrm>
          <a:prstGeom prst="rect">
            <a:avLst/>
          </a:prstGeom>
          <a:solidFill>
            <a:srgbClr val="FBE3E1"/>
          </a:solidFill>
          <a:ln w="28575">
            <a:solidFill>
              <a:srgbClr val="F3ACA7"/>
            </a:solidFill>
            <a:extLst>
              <a:ext uri="{C807C97D-BFC1-408E-A445-0C87EB9F89A2}">
                <ask:lineSketchStyleProps xmlns:ask="http://schemas.microsoft.com/office/drawing/2018/sketchyshapes" sd="843310271">
                  <a:custGeom>
                    <a:avLst/>
                    <a:gdLst>
                      <a:gd name="connsiteX0" fmla="*/ 0 w 4903890"/>
                      <a:gd name="connsiteY0" fmla="*/ 0 h 1562145"/>
                      <a:gd name="connsiteX1" fmla="*/ 593916 w 4903890"/>
                      <a:gd name="connsiteY1" fmla="*/ 0 h 1562145"/>
                      <a:gd name="connsiteX2" fmla="*/ 1187831 w 4903890"/>
                      <a:gd name="connsiteY2" fmla="*/ 0 h 1562145"/>
                      <a:gd name="connsiteX3" fmla="*/ 1830786 w 4903890"/>
                      <a:gd name="connsiteY3" fmla="*/ 0 h 1562145"/>
                      <a:gd name="connsiteX4" fmla="*/ 2424701 w 4903890"/>
                      <a:gd name="connsiteY4" fmla="*/ 0 h 1562145"/>
                      <a:gd name="connsiteX5" fmla="*/ 2871500 w 4903890"/>
                      <a:gd name="connsiteY5" fmla="*/ 0 h 1562145"/>
                      <a:gd name="connsiteX6" fmla="*/ 3465416 w 4903890"/>
                      <a:gd name="connsiteY6" fmla="*/ 0 h 1562145"/>
                      <a:gd name="connsiteX7" fmla="*/ 3961253 w 4903890"/>
                      <a:gd name="connsiteY7" fmla="*/ 0 h 1562145"/>
                      <a:gd name="connsiteX8" fmla="*/ 4903890 w 4903890"/>
                      <a:gd name="connsiteY8" fmla="*/ 0 h 1562145"/>
                      <a:gd name="connsiteX9" fmla="*/ 4903890 w 4903890"/>
                      <a:gd name="connsiteY9" fmla="*/ 520715 h 1562145"/>
                      <a:gd name="connsiteX10" fmla="*/ 4903890 w 4903890"/>
                      <a:gd name="connsiteY10" fmla="*/ 994566 h 1562145"/>
                      <a:gd name="connsiteX11" fmla="*/ 4903890 w 4903890"/>
                      <a:gd name="connsiteY11" fmla="*/ 1562145 h 1562145"/>
                      <a:gd name="connsiteX12" fmla="*/ 4359013 w 4903890"/>
                      <a:gd name="connsiteY12" fmla="*/ 1562145 h 1562145"/>
                      <a:gd name="connsiteX13" fmla="*/ 3814137 w 4903890"/>
                      <a:gd name="connsiteY13" fmla="*/ 1562145 h 1562145"/>
                      <a:gd name="connsiteX14" fmla="*/ 3367338 w 4903890"/>
                      <a:gd name="connsiteY14" fmla="*/ 1562145 h 1562145"/>
                      <a:gd name="connsiteX15" fmla="*/ 2920539 w 4903890"/>
                      <a:gd name="connsiteY15" fmla="*/ 1562145 h 1562145"/>
                      <a:gd name="connsiteX16" fmla="*/ 2424701 w 4903890"/>
                      <a:gd name="connsiteY16" fmla="*/ 1562145 h 1562145"/>
                      <a:gd name="connsiteX17" fmla="*/ 1781747 w 4903890"/>
                      <a:gd name="connsiteY17" fmla="*/ 1562145 h 1562145"/>
                      <a:gd name="connsiteX18" fmla="*/ 1334948 w 4903890"/>
                      <a:gd name="connsiteY18" fmla="*/ 1562145 h 1562145"/>
                      <a:gd name="connsiteX19" fmla="*/ 790071 w 4903890"/>
                      <a:gd name="connsiteY19" fmla="*/ 1562145 h 1562145"/>
                      <a:gd name="connsiteX20" fmla="*/ 0 w 4903890"/>
                      <a:gd name="connsiteY20" fmla="*/ 1562145 h 1562145"/>
                      <a:gd name="connsiteX21" fmla="*/ 0 w 4903890"/>
                      <a:gd name="connsiteY21" fmla="*/ 1010187 h 1562145"/>
                      <a:gd name="connsiteX22" fmla="*/ 0 w 4903890"/>
                      <a:gd name="connsiteY22" fmla="*/ 489472 h 1562145"/>
                      <a:gd name="connsiteX23" fmla="*/ 0 w 4903890"/>
                      <a:gd name="connsiteY23" fmla="*/ 0 h 156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03890" h="1562145" fill="none" extrusionOk="0">
                        <a:moveTo>
                          <a:pt x="0" y="0"/>
                        </a:moveTo>
                        <a:cubicBezTo>
                          <a:pt x="118831" y="-511"/>
                          <a:pt x="358302" y="40975"/>
                          <a:pt x="593916" y="0"/>
                        </a:cubicBezTo>
                        <a:cubicBezTo>
                          <a:pt x="829530" y="-40975"/>
                          <a:pt x="929989" y="692"/>
                          <a:pt x="1187831" y="0"/>
                        </a:cubicBezTo>
                        <a:cubicBezTo>
                          <a:pt x="1445673" y="-692"/>
                          <a:pt x="1563708" y="7705"/>
                          <a:pt x="1830786" y="0"/>
                        </a:cubicBezTo>
                        <a:cubicBezTo>
                          <a:pt x="2097864" y="-7705"/>
                          <a:pt x="2292761" y="29238"/>
                          <a:pt x="2424701" y="0"/>
                        </a:cubicBezTo>
                        <a:cubicBezTo>
                          <a:pt x="2556642" y="-29238"/>
                          <a:pt x="2707778" y="20103"/>
                          <a:pt x="2871500" y="0"/>
                        </a:cubicBezTo>
                        <a:cubicBezTo>
                          <a:pt x="3035222" y="-20103"/>
                          <a:pt x="3237474" y="33197"/>
                          <a:pt x="3465416" y="0"/>
                        </a:cubicBezTo>
                        <a:cubicBezTo>
                          <a:pt x="3693358" y="-33197"/>
                          <a:pt x="3815324" y="12143"/>
                          <a:pt x="3961253" y="0"/>
                        </a:cubicBezTo>
                        <a:cubicBezTo>
                          <a:pt x="4107182" y="-12143"/>
                          <a:pt x="4636143" y="38678"/>
                          <a:pt x="4903890" y="0"/>
                        </a:cubicBezTo>
                        <a:cubicBezTo>
                          <a:pt x="4951074" y="112176"/>
                          <a:pt x="4857636" y="267034"/>
                          <a:pt x="4903890" y="520715"/>
                        </a:cubicBezTo>
                        <a:cubicBezTo>
                          <a:pt x="4950144" y="774396"/>
                          <a:pt x="4878741" y="791302"/>
                          <a:pt x="4903890" y="994566"/>
                        </a:cubicBezTo>
                        <a:cubicBezTo>
                          <a:pt x="4929039" y="1197830"/>
                          <a:pt x="4849992" y="1395693"/>
                          <a:pt x="4903890" y="1562145"/>
                        </a:cubicBezTo>
                        <a:cubicBezTo>
                          <a:pt x="4746269" y="1574552"/>
                          <a:pt x="4527555" y="1501302"/>
                          <a:pt x="4359013" y="1562145"/>
                        </a:cubicBezTo>
                        <a:cubicBezTo>
                          <a:pt x="4190471" y="1622988"/>
                          <a:pt x="4049128" y="1519144"/>
                          <a:pt x="3814137" y="1562145"/>
                        </a:cubicBezTo>
                        <a:cubicBezTo>
                          <a:pt x="3579146" y="1605146"/>
                          <a:pt x="3501572" y="1520131"/>
                          <a:pt x="3367338" y="1562145"/>
                        </a:cubicBezTo>
                        <a:cubicBezTo>
                          <a:pt x="3233104" y="1604159"/>
                          <a:pt x="3109054" y="1549795"/>
                          <a:pt x="2920539" y="1562145"/>
                        </a:cubicBezTo>
                        <a:cubicBezTo>
                          <a:pt x="2732024" y="1574495"/>
                          <a:pt x="2627332" y="1514098"/>
                          <a:pt x="2424701" y="1562145"/>
                        </a:cubicBezTo>
                        <a:cubicBezTo>
                          <a:pt x="2222070" y="1610192"/>
                          <a:pt x="2072404" y="1554158"/>
                          <a:pt x="1781747" y="1562145"/>
                        </a:cubicBezTo>
                        <a:cubicBezTo>
                          <a:pt x="1491090" y="1570132"/>
                          <a:pt x="1425755" y="1537663"/>
                          <a:pt x="1334948" y="1562145"/>
                        </a:cubicBezTo>
                        <a:cubicBezTo>
                          <a:pt x="1244141" y="1586627"/>
                          <a:pt x="1051221" y="1555301"/>
                          <a:pt x="790071" y="1562145"/>
                        </a:cubicBezTo>
                        <a:cubicBezTo>
                          <a:pt x="528921" y="1568989"/>
                          <a:pt x="347803" y="1492870"/>
                          <a:pt x="0" y="1562145"/>
                        </a:cubicBezTo>
                        <a:cubicBezTo>
                          <a:pt x="-42029" y="1308967"/>
                          <a:pt x="40725" y="1166491"/>
                          <a:pt x="0" y="1010187"/>
                        </a:cubicBezTo>
                        <a:cubicBezTo>
                          <a:pt x="-40725" y="853883"/>
                          <a:pt x="32771" y="607431"/>
                          <a:pt x="0" y="489472"/>
                        </a:cubicBezTo>
                        <a:cubicBezTo>
                          <a:pt x="-32771" y="371514"/>
                          <a:pt x="34088" y="220694"/>
                          <a:pt x="0" y="0"/>
                        </a:cubicBezTo>
                        <a:close/>
                      </a:path>
                      <a:path w="4903890" h="1562145" stroke="0" extrusionOk="0">
                        <a:moveTo>
                          <a:pt x="0" y="0"/>
                        </a:moveTo>
                        <a:cubicBezTo>
                          <a:pt x="117446" y="-29546"/>
                          <a:pt x="349095" y="44941"/>
                          <a:pt x="446799" y="0"/>
                        </a:cubicBezTo>
                        <a:cubicBezTo>
                          <a:pt x="544503" y="-44941"/>
                          <a:pt x="696475" y="55797"/>
                          <a:pt x="942637" y="0"/>
                        </a:cubicBezTo>
                        <a:cubicBezTo>
                          <a:pt x="1188799" y="-55797"/>
                          <a:pt x="1293316" y="18979"/>
                          <a:pt x="1487513" y="0"/>
                        </a:cubicBezTo>
                        <a:cubicBezTo>
                          <a:pt x="1681710" y="-18979"/>
                          <a:pt x="1729386" y="45627"/>
                          <a:pt x="1934312" y="0"/>
                        </a:cubicBezTo>
                        <a:cubicBezTo>
                          <a:pt x="2139238" y="-45627"/>
                          <a:pt x="2258527" y="13351"/>
                          <a:pt x="2381111" y="0"/>
                        </a:cubicBezTo>
                        <a:cubicBezTo>
                          <a:pt x="2503695" y="-13351"/>
                          <a:pt x="2749405" y="10443"/>
                          <a:pt x="2876949" y="0"/>
                        </a:cubicBezTo>
                        <a:cubicBezTo>
                          <a:pt x="3004493" y="-10443"/>
                          <a:pt x="3204191" y="62424"/>
                          <a:pt x="3470864" y="0"/>
                        </a:cubicBezTo>
                        <a:cubicBezTo>
                          <a:pt x="3737538" y="-62424"/>
                          <a:pt x="3899801" y="45566"/>
                          <a:pt x="4064780" y="0"/>
                        </a:cubicBezTo>
                        <a:cubicBezTo>
                          <a:pt x="4229759" y="-45566"/>
                          <a:pt x="4554543" y="91795"/>
                          <a:pt x="4903890" y="0"/>
                        </a:cubicBezTo>
                        <a:cubicBezTo>
                          <a:pt x="4938547" y="130559"/>
                          <a:pt x="4885476" y="349612"/>
                          <a:pt x="4903890" y="505094"/>
                        </a:cubicBezTo>
                        <a:cubicBezTo>
                          <a:pt x="4922304" y="660576"/>
                          <a:pt x="4861965" y="855675"/>
                          <a:pt x="4903890" y="1010187"/>
                        </a:cubicBezTo>
                        <a:cubicBezTo>
                          <a:pt x="4945815" y="1164699"/>
                          <a:pt x="4847937" y="1357209"/>
                          <a:pt x="4903890" y="1562145"/>
                        </a:cubicBezTo>
                        <a:cubicBezTo>
                          <a:pt x="4797236" y="1597091"/>
                          <a:pt x="4591969" y="1549517"/>
                          <a:pt x="4457091" y="1562145"/>
                        </a:cubicBezTo>
                        <a:cubicBezTo>
                          <a:pt x="4322213" y="1574773"/>
                          <a:pt x="4129451" y="1523043"/>
                          <a:pt x="3961253" y="1562145"/>
                        </a:cubicBezTo>
                        <a:cubicBezTo>
                          <a:pt x="3793055" y="1601247"/>
                          <a:pt x="3756046" y="1542182"/>
                          <a:pt x="3563493" y="1562145"/>
                        </a:cubicBezTo>
                        <a:cubicBezTo>
                          <a:pt x="3370940" y="1582108"/>
                          <a:pt x="3254689" y="1534557"/>
                          <a:pt x="3018617" y="1562145"/>
                        </a:cubicBezTo>
                        <a:cubicBezTo>
                          <a:pt x="2782545" y="1589733"/>
                          <a:pt x="2591086" y="1500848"/>
                          <a:pt x="2375662" y="1562145"/>
                        </a:cubicBezTo>
                        <a:cubicBezTo>
                          <a:pt x="2160238" y="1623442"/>
                          <a:pt x="2014011" y="1552702"/>
                          <a:pt x="1732708" y="1562145"/>
                        </a:cubicBezTo>
                        <a:cubicBezTo>
                          <a:pt x="1451405" y="1571588"/>
                          <a:pt x="1374149" y="1524165"/>
                          <a:pt x="1236870" y="1562145"/>
                        </a:cubicBezTo>
                        <a:cubicBezTo>
                          <a:pt x="1099591" y="1600125"/>
                          <a:pt x="823732" y="1545917"/>
                          <a:pt x="642954" y="1562145"/>
                        </a:cubicBezTo>
                        <a:cubicBezTo>
                          <a:pt x="462176" y="1578373"/>
                          <a:pt x="243663" y="1506927"/>
                          <a:pt x="0" y="1562145"/>
                        </a:cubicBezTo>
                        <a:cubicBezTo>
                          <a:pt x="-28376" y="1364021"/>
                          <a:pt x="17646" y="1197576"/>
                          <a:pt x="0" y="1088294"/>
                        </a:cubicBezTo>
                        <a:cubicBezTo>
                          <a:pt x="-17646" y="979012"/>
                          <a:pt x="49819" y="765956"/>
                          <a:pt x="0" y="614444"/>
                        </a:cubicBezTo>
                        <a:cubicBezTo>
                          <a:pt x="-49819" y="462932"/>
                          <a:pt x="11254" y="141393"/>
                          <a:pt x="0" y="0"/>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2800" b="1" dirty="0">
                <a:solidFill>
                  <a:schemeClr val="tx1"/>
                </a:solidFill>
                <a:latin typeface="Arial" panose="020B0604020202020204" pitchFamily="34" charset="0"/>
                <a:cs typeface="Arial" panose="020B0604020202020204" pitchFamily="34" charset="0"/>
              </a:rPr>
              <a:t>Đọc đoạn 3: </a:t>
            </a:r>
          </a:p>
          <a:p>
            <a:pPr marL="457200" indent="-457200" algn="just">
              <a:lnSpc>
                <a:spcPct val="150000"/>
              </a:lnSpc>
              <a:buFont typeface="Arial" panose="020B0604020202020204" pitchFamily="34" charset="0"/>
              <a:buChar char="•"/>
            </a:pPr>
            <a:r>
              <a:rPr lang="vi-VN" sz="2800" dirty="0">
                <a:solidFill>
                  <a:schemeClr val="tx1"/>
                </a:solidFill>
                <a:latin typeface="Arial" panose="020B0604020202020204" pitchFamily="34" charset="0"/>
                <a:cs typeface="Arial" panose="020B0604020202020204" pitchFamily="34" charset="0"/>
              </a:rPr>
              <a:t>Giọng đọc thong thả, rõ ràng, rành mạch.</a:t>
            </a:r>
          </a:p>
          <a:p>
            <a:pPr marL="457200" indent="-457200" algn="just">
              <a:lnSpc>
                <a:spcPct val="150000"/>
              </a:lnSpc>
              <a:buFont typeface="Arial" panose="020B0604020202020204" pitchFamily="34" charset="0"/>
              <a:buChar char="•"/>
            </a:pPr>
            <a:r>
              <a:rPr lang="vi-VN" sz="2800" dirty="0">
                <a:solidFill>
                  <a:schemeClr val="tx1"/>
                </a:solidFill>
                <a:latin typeface="Arial" panose="020B0604020202020204" pitchFamily="34" charset="0"/>
                <a:cs typeface="Arial" panose="020B0604020202020204" pitchFamily="34" charset="0"/>
              </a:rPr>
              <a:t>Nhấn giọng ở những từ ngữ chỉ hoạt động và ý nghĩa của hoạt động được tổ chức,...</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31909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0BB50-3C9F-1C30-A9D8-206070A7B86E}"/>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74AB0913-647E-514B-CFB6-751B1257020F}"/>
              </a:ext>
            </a:extLst>
          </p:cNvPr>
          <p:cNvGrpSpPr/>
          <p:nvPr/>
        </p:nvGrpSpPr>
        <p:grpSpPr>
          <a:xfrm>
            <a:off x="-1867170" y="-624049"/>
            <a:ext cx="4445451" cy="2917327"/>
            <a:chOff x="0" y="0"/>
            <a:chExt cx="812800" cy="533400"/>
          </a:xfrm>
        </p:grpSpPr>
        <p:sp>
          <p:nvSpPr>
            <p:cNvPr id="9" name="Freeform 9">
              <a:extLst>
                <a:ext uri="{FF2B5EF4-FFF2-40B4-BE49-F238E27FC236}">
                  <a16:creationId xmlns:a16="http://schemas.microsoft.com/office/drawing/2014/main" id="{30ECADB5-5513-7EA1-F0B5-8FAC09A7365C}"/>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0" name="TextBox 10">
              <a:extLst>
                <a:ext uri="{FF2B5EF4-FFF2-40B4-BE49-F238E27FC236}">
                  <a16:creationId xmlns:a16="http://schemas.microsoft.com/office/drawing/2014/main" id="{D7B02083-229E-6A00-F56A-09915A25887F}"/>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a:extLst>
              <a:ext uri="{FF2B5EF4-FFF2-40B4-BE49-F238E27FC236}">
                <a16:creationId xmlns:a16="http://schemas.microsoft.com/office/drawing/2014/main" id="{49D80291-555A-7030-8FC0-277B289D1000}"/>
              </a:ext>
            </a:extLst>
          </p:cNvPr>
          <p:cNvGrpSpPr/>
          <p:nvPr/>
        </p:nvGrpSpPr>
        <p:grpSpPr>
          <a:xfrm>
            <a:off x="8461509" y="-1362577"/>
            <a:ext cx="4445451" cy="2917327"/>
            <a:chOff x="0" y="0"/>
            <a:chExt cx="812800" cy="533400"/>
          </a:xfrm>
        </p:grpSpPr>
        <p:sp>
          <p:nvSpPr>
            <p:cNvPr id="15" name="Freeform 15">
              <a:extLst>
                <a:ext uri="{FF2B5EF4-FFF2-40B4-BE49-F238E27FC236}">
                  <a16:creationId xmlns:a16="http://schemas.microsoft.com/office/drawing/2014/main" id="{ABF2B351-1282-D49E-0D6A-69A372A11432}"/>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a:extLst>
                <a:ext uri="{FF2B5EF4-FFF2-40B4-BE49-F238E27FC236}">
                  <a16:creationId xmlns:a16="http://schemas.microsoft.com/office/drawing/2014/main" id="{2B129C23-7118-AB98-9E79-831ECDC6F619}"/>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5" name="Group 45">
            <a:extLst>
              <a:ext uri="{FF2B5EF4-FFF2-40B4-BE49-F238E27FC236}">
                <a16:creationId xmlns:a16="http://schemas.microsoft.com/office/drawing/2014/main" id="{5AF629A0-A8D9-6D31-7FB4-884C6518AD1B}"/>
              </a:ext>
            </a:extLst>
          </p:cNvPr>
          <p:cNvGrpSpPr/>
          <p:nvPr/>
        </p:nvGrpSpPr>
        <p:grpSpPr>
          <a:xfrm>
            <a:off x="287133" y="-1230027"/>
            <a:ext cx="2919355" cy="1915827"/>
            <a:chOff x="0" y="0"/>
            <a:chExt cx="812800" cy="533400"/>
          </a:xfrm>
        </p:grpSpPr>
        <p:sp>
          <p:nvSpPr>
            <p:cNvPr id="46" name="Freeform 46">
              <a:extLst>
                <a:ext uri="{FF2B5EF4-FFF2-40B4-BE49-F238E27FC236}">
                  <a16:creationId xmlns:a16="http://schemas.microsoft.com/office/drawing/2014/main" id="{0148C91A-EA67-F3F7-D549-10C8364819FB}"/>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47" name="TextBox 47">
              <a:extLst>
                <a:ext uri="{FF2B5EF4-FFF2-40B4-BE49-F238E27FC236}">
                  <a16:creationId xmlns:a16="http://schemas.microsoft.com/office/drawing/2014/main" id="{2E6C2DA7-BBBD-2CB1-913C-4707EC562694}"/>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8" name="Group 48">
            <a:extLst>
              <a:ext uri="{FF2B5EF4-FFF2-40B4-BE49-F238E27FC236}">
                <a16:creationId xmlns:a16="http://schemas.microsoft.com/office/drawing/2014/main" id="{2A33CA21-812C-A265-3189-17ACFA428DD0}"/>
              </a:ext>
            </a:extLst>
          </p:cNvPr>
          <p:cNvGrpSpPr/>
          <p:nvPr/>
        </p:nvGrpSpPr>
        <p:grpSpPr>
          <a:xfrm>
            <a:off x="9054515" y="6070723"/>
            <a:ext cx="2919355" cy="1915827"/>
            <a:chOff x="0" y="0"/>
            <a:chExt cx="812800" cy="533400"/>
          </a:xfrm>
        </p:grpSpPr>
        <p:sp>
          <p:nvSpPr>
            <p:cNvPr id="49" name="Freeform 49">
              <a:extLst>
                <a:ext uri="{FF2B5EF4-FFF2-40B4-BE49-F238E27FC236}">
                  <a16:creationId xmlns:a16="http://schemas.microsoft.com/office/drawing/2014/main" id="{C89B624C-D122-E3A1-B516-34BDD8D3F003}"/>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50" name="TextBox 50">
              <a:extLst>
                <a:ext uri="{FF2B5EF4-FFF2-40B4-BE49-F238E27FC236}">
                  <a16:creationId xmlns:a16="http://schemas.microsoft.com/office/drawing/2014/main" id="{F184017D-B053-F188-0804-9C7E1EDB551D}"/>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68" name="Group 68">
            <a:extLst>
              <a:ext uri="{FF2B5EF4-FFF2-40B4-BE49-F238E27FC236}">
                <a16:creationId xmlns:a16="http://schemas.microsoft.com/office/drawing/2014/main" id="{6B0A9199-D418-DD92-6640-70401270A307}"/>
              </a:ext>
            </a:extLst>
          </p:cNvPr>
          <p:cNvGrpSpPr/>
          <p:nvPr/>
        </p:nvGrpSpPr>
        <p:grpSpPr>
          <a:xfrm rot="335601">
            <a:off x="-511181" y="5553727"/>
            <a:ext cx="1181705" cy="1033992"/>
            <a:chOff x="0" y="0"/>
            <a:chExt cx="812800" cy="711200"/>
          </a:xfrm>
        </p:grpSpPr>
        <p:sp>
          <p:nvSpPr>
            <p:cNvPr id="69" name="Freeform 69">
              <a:extLst>
                <a:ext uri="{FF2B5EF4-FFF2-40B4-BE49-F238E27FC236}">
                  <a16:creationId xmlns:a16="http://schemas.microsoft.com/office/drawing/2014/main" id="{7D55CBA8-7CAD-4592-6F3E-272599273695}"/>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0" name="TextBox 70">
              <a:extLst>
                <a:ext uri="{FF2B5EF4-FFF2-40B4-BE49-F238E27FC236}">
                  <a16:creationId xmlns:a16="http://schemas.microsoft.com/office/drawing/2014/main" id="{87C3C979-EBD9-3473-BF7E-9DE9642509D7}"/>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sp>
        <p:nvSpPr>
          <p:cNvPr id="71" name="Rectangle: Rounded Corners 70">
            <a:extLst>
              <a:ext uri="{FF2B5EF4-FFF2-40B4-BE49-F238E27FC236}">
                <a16:creationId xmlns:a16="http://schemas.microsoft.com/office/drawing/2014/main" id="{099F3229-3FA6-6AD5-0CFB-84D837186FE4}"/>
              </a:ext>
            </a:extLst>
          </p:cNvPr>
          <p:cNvSpPr/>
          <p:nvPr/>
        </p:nvSpPr>
        <p:spPr>
          <a:xfrm>
            <a:off x="410541" y="407368"/>
            <a:ext cx="11370917" cy="6040918"/>
          </a:xfrm>
          <a:prstGeom prst="roundRect">
            <a:avLst>
              <a:gd name="adj" fmla="val 4667"/>
            </a:avLst>
          </a:prstGeom>
          <a:solidFill>
            <a:schemeClr val="bg1"/>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61">
            <a:extLst>
              <a:ext uri="{FF2B5EF4-FFF2-40B4-BE49-F238E27FC236}">
                <a16:creationId xmlns:a16="http://schemas.microsoft.com/office/drawing/2014/main" id="{A3B5AA1A-86D6-116E-ECBC-D752C57F3AC4}"/>
              </a:ext>
            </a:extLst>
          </p:cNvPr>
          <p:cNvSpPr txBox="1"/>
          <p:nvPr/>
        </p:nvSpPr>
        <p:spPr>
          <a:xfrm>
            <a:off x="2228026" y="1857823"/>
            <a:ext cx="1247960" cy="970793"/>
          </a:xfrm>
          <a:prstGeom prst="rect">
            <a:avLst/>
          </a:prstGeom>
        </p:spPr>
        <p:txBody>
          <a:bodyPr lIns="33867" tIns="33867" rIns="33867" bIns="33867" rtlCol="0" anchor="ctr"/>
          <a:lstStyle/>
          <a:p>
            <a:pPr algn="ctr">
              <a:lnSpc>
                <a:spcPts val="1773"/>
              </a:lnSpc>
            </a:pPr>
            <a:endParaRPr sz="1200"/>
          </a:p>
        </p:txBody>
      </p:sp>
      <p:sp>
        <p:nvSpPr>
          <p:cNvPr id="3" name="TextBox 2">
            <a:extLst>
              <a:ext uri="{FF2B5EF4-FFF2-40B4-BE49-F238E27FC236}">
                <a16:creationId xmlns:a16="http://schemas.microsoft.com/office/drawing/2014/main" id="{5CB5E45C-3BB7-58FB-51C6-43FF734C998D}"/>
              </a:ext>
            </a:extLst>
          </p:cNvPr>
          <p:cNvSpPr txBox="1"/>
          <p:nvPr/>
        </p:nvSpPr>
        <p:spPr>
          <a:xfrm>
            <a:off x="813049" y="1059514"/>
            <a:ext cx="10513217" cy="4665060"/>
          </a:xfrm>
          <a:prstGeom prst="rect">
            <a:avLst/>
          </a:prstGeom>
          <a:noFill/>
        </p:spPr>
        <p:txBody>
          <a:bodyPr wrap="square">
            <a:spAutoFit/>
          </a:bodyPr>
          <a:lstStyle/>
          <a:p>
            <a:pPr algn="just">
              <a:lnSpc>
                <a:spcPct val="150000"/>
              </a:lnSpc>
              <a:spcAft>
                <a:spcPts val="1000"/>
              </a:spcAft>
            </a:pPr>
            <a:r>
              <a:rPr lang="en-US" sz="2800" dirty="0">
                <a:effectLst/>
                <a:latin typeface="Arial" panose="020B0604020202020204" pitchFamily="34" charset="0"/>
                <a:ea typeface="Calibri" panose="020F0502020204030204" pitchFamily="34" charset="0"/>
                <a:cs typeface="Arial" panose="020B0604020202020204" pitchFamily="34" charset="0"/>
              </a:rPr>
              <a:t>Sau </a:t>
            </a:r>
            <a:r>
              <a:rPr lang="en-US" sz="2800" dirty="0" err="1">
                <a:effectLst/>
                <a:latin typeface="Arial" panose="020B0604020202020204" pitchFamily="34" charset="0"/>
                <a:ea typeface="Calibri" panose="020F0502020204030204" pitchFamily="34" charset="0"/>
                <a:cs typeface="Arial" panose="020B0604020202020204" pitchFamily="34" charset="0"/>
              </a:rPr>
              <a:t>đó</a:t>
            </a:r>
            <a:r>
              <a:rPr lang="en-US" sz="2800" dirty="0">
                <a:effectLst/>
                <a:latin typeface="Arial" panose="020B0604020202020204" pitchFamily="34" charset="0"/>
                <a:ea typeface="Calibri" panose="020F0502020204030204" pitchFamily="34" charset="0"/>
                <a:cs typeface="Arial" panose="020B0604020202020204" pitchFamily="34" charset="0"/>
              </a:rPr>
              <a:t>,</a:t>
            </a:r>
            <a:r>
              <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đèn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lồng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sẽ</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được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thu</a:t>
            </a:r>
            <a:r>
              <a:rPr lang="en-US" sz="2800" b="1" u="sng"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gom</a:t>
            </a:r>
            <a:r>
              <a:rPr lang="en-US" sz="2800" dirty="0">
                <a:effectLst/>
                <a:latin typeface="Arial" panose="020B0604020202020204" pitchFamily="34" charset="0"/>
                <a:ea typeface="Calibri" panose="020F0502020204030204" pitchFamily="34" charset="0"/>
                <a:cs typeface="Arial" panose="020B0604020202020204" pitchFamily="34" charset="0"/>
              </a:rPr>
              <a:t>,</a:t>
            </a:r>
            <a:r>
              <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làm</a:t>
            </a:r>
            <a:r>
              <a:rPr lang="en-US" sz="2800" b="1" u="sng"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sạch</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và</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cất</a:t>
            </a:r>
            <a:r>
              <a:rPr lang="en-US" sz="2800" b="1" u="sng"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giữ</a:t>
            </a:r>
            <a:r>
              <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để</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dùng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cho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những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năm</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sau</a:t>
            </a:r>
            <a:r>
              <a:rPr lang="en-US" sz="2800" dirty="0">
                <a:effectLst/>
                <a:latin typeface="Arial" panose="020B0604020202020204" pitchFamily="34" charset="0"/>
                <a:ea typeface="Calibri" panose="020F0502020204030204" pitchFamily="34" charset="0"/>
                <a:cs typeface="Arial" panose="020B0604020202020204" pitchFamily="34" charset="0"/>
              </a:rPr>
              <a:t>.</a:t>
            </a:r>
            <a:r>
              <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0"/>
              </a:spcAft>
            </a:pPr>
            <a:r>
              <a:rPr lang="en-US" sz="2800" dirty="0" err="1">
                <a:effectLst/>
                <a:latin typeface="Arial" panose="020B0604020202020204" pitchFamily="34" charset="0"/>
                <a:ea typeface="Calibri" panose="020F0502020204030204" pitchFamily="34" charset="0"/>
                <a:cs typeface="Arial" panose="020B0604020202020204" pitchFamily="34" charset="0"/>
              </a:rPr>
              <a:t>Với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thông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điệp</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hướng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tới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thế</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giới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hoà</a:t>
            </a:r>
            <a:r>
              <a:rPr lang="en-US" sz="2800" b="1" u="sng"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bình</a:t>
            </a:r>
            <a:r>
              <a:rPr lang="en-US" sz="2800" dirty="0">
                <a:effectLst/>
                <a:latin typeface="Arial" panose="020B0604020202020204" pitchFamily="34" charset="0"/>
                <a:ea typeface="Calibri" panose="020F0502020204030204" pitchFamily="34" charset="0"/>
                <a:cs typeface="Arial" panose="020B0604020202020204" pitchFamily="34" charset="0"/>
              </a:rPr>
              <a:t>,</a:t>
            </a:r>
            <a:r>
              <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ấm</a:t>
            </a:r>
            <a:r>
              <a:rPr lang="en-US" sz="2800" b="1" u="sng"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áp</a:t>
            </a:r>
            <a:r>
              <a:rPr lang="en-US" sz="2800" dirty="0">
                <a:effectLst/>
                <a:latin typeface="Arial" panose="020B0604020202020204" pitchFamily="34" charset="0"/>
                <a:ea typeface="Calibri" panose="020F0502020204030204" pitchFamily="34" charset="0"/>
                <a:cs typeface="Arial" panose="020B0604020202020204" pitchFamily="34" charset="0"/>
              </a:rPr>
              <a:t>,</a:t>
            </a:r>
            <a:r>
              <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mỗi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năm</a:t>
            </a:r>
            <a:r>
              <a:rPr lang="en-US" sz="2800" dirty="0">
                <a:effectLst/>
                <a:latin typeface="Arial" panose="020B0604020202020204" pitchFamily="34" charset="0"/>
                <a:ea typeface="Calibri" panose="020F0502020204030204" pitchFamily="34" charset="0"/>
                <a:cs typeface="Arial" panose="020B0604020202020204" pitchFamily="34" charset="0"/>
              </a:rPr>
              <a:t>,</a:t>
            </a:r>
            <a:r>
              <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lễ</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hội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thu</a:t>
            </a:r>
            <a:r>
              <a:rPr lang="en-US" sz="2800" b="1" u="sng"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hút</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hơn</a:t>
            </a:r>
            <a:r>
              <a:rPr lang="en-US" sz="2800" dirty="0">
                <a:effectLst/>
                <a:latin typeface="Arial" panose="020B0604020202020204" pitchFamily="34" charset="0"/>
                <a:ea typeface="Calibri" panose="020F0502020204030204" pitchFamily="34" charset="0"/>
                <a:cs typeface="Arial" panose="020B0604020202020204" pitchFamily="34" charset="0"/>
              </a:rPr>
              <a:t> 50 000 </a:t>
            </a:r>
            <a:r>
              <a:rPr lang="en-US" sz="2800" dirty="0" err="1">
                <a:effectLst/>
                <a:latin typeface="Arial" panose="020B0604020202020204" pitchFamily="34" charset="0"/>
                <a:ea typeface="Calibri" panose="020F0502020204030204" pitchFamily="34" charset="0"/>
                <a:cs typeface="Arial" panose="020B0604020202020204" pitchFamily="34" charset="0"/>
              </a:rPr>
              <a:t>người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tham</a:t>
            </a:r>
            <a:r>
              <a:rPr lang="en-US" sz="2800" b="1" u="sng"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gia</a:t>
            </a:r>
            <a:r>
              <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với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hơn</a:t>
            </a:r>
            <a:r>
              <a:rPr lang="en-US" sz="2800" dirty="0">
                <a:effectLst/>
                <a:latin typeface="Arial" panose="020B0604020202020204" pitchFamily="34" charset="0"/>
                <a:ea typeface="Calibri" panose="020F0502020204030204" pitchFamily="34" charset="0"/>
                <a:cs typeface="Arial" panose="020B0604020202020204" pitchFamily="34" charset="0"/>
              </a:rPr>
              <a:t> 6 000 </a:t>
            </a:r>
            <a:r>
              <a:rPr lang="en-US" sz="2800" dirty="0" err="1">
                <a:effectLst/>
                <a:latin typeface="Arial" panose="020B0604020202020204" pitchFamily="34" charset="0"/>
                <a:ea typeface="Calibri" panose="020F0502020204030204" pitchFamily="34" charset="0"/>
                <a:cs typeface="Arial" panose="020B0604020202020204" pitchFamily="34" charset="0"/>
              </a:rPr>
              <a:t>chiếc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đèn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lồng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được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thắp</a:t>
            </a:r>
            <a:r>
              <a:rPr lang="en-US" sz="2800" b="1" u="sng"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sáng</a:t>
            </a:r>
            <a:r>
              <a:rPr lang="en-US" sz="2800" dirty="0">
                <a:effectLst/>
                <a:latin typeface="Arial" panose="020B0604020202020204" pitchFamily="34" charset="0"/>
                <a:ea typeface="Calibri" panose="020F0502020204030204" pitchFamily="34" charset="0"/>
                <a:cs typeface="Arial" panose="020B0604020202020204" pitchFamily="34" charset="0"/>
              </a:rPr>
              <a:t>.</a:t>
            </a:r>
            <a:r>
              <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Đây</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là</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dịp</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để</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người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thân</a:t>
            </a:r>
            <a:r>
              <a:rPr lang="en-US" sz="2800" dirty="0">
                <a:effectLst/>
                <a:latin typeface="Arial" panose="020B0604020202020204" pitchFamily="34" charset="0"/>
                <a:ea typeface="Calibri" panose="020F0502020204030204" pitchFamily="34" charset="0"/>
                <a:cs typeface="Arial" panose="020B0604020202020204" pitchFamily="34" charset="0"/>
              </a:rPr>
              <a:t>,</a:t>
            </a:r>
            <a:r>
              <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bạn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bè</a:t>
            </a:r>
            <a:r>
              <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và</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cả</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những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người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không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quen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biết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gắn</a:t>
            </a:r>
            <a:r>
              <a:rPr lang="en-US" sz="2800" b="1"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bó</a:t>
            </a:r>
            <a:r>
              <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với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nhau</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trong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sự</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a:effectLst/>
                <a:latin typeface="Arial" panose="020B0604020202020204" pitchFamily="34" charset="0"/>
                <a:ea typeface="Calibri" panose="020F0502020204030204" pitchFamily="34" charset="0"/>
                <a:cs typeface="Arial" panose="020B0604020202020204" pitchFamily="34" charset="0"/>
              </a:rPr>
              <a:t>chia </a:t>
            </a:r>
            <a:r>
              <a:rPr lang="en-US" sz="2800" b="1" u="sng" dirty="0" err="1">
                <a:effectLst/>
                <a:latin typeface="Arial" panose="020B0604020202020204" pitchFamily="34" charset="0"/>
                <a:ea typeface="Calibri" panose="020F0502020204030204" pitchFamily="34" charset="0"/>
                <a:cs typeface="Arial" panose="020B0604020202020204" pitchFamily="34" charset="0"/>
              </a:rPr>
              <a:t>sẻ</a:t>
            </a:r>
            <a:r>
              <a:rPr lang="en-US" sz="2800" dirty="0">
                <a:effectLst/>
                <a:latin typeface="Arial" panose="020B0604020202020204" pitchFamily="34" charset="0"/>
                <a:ea typeface="Calibri" panose="020F0502020204030204" pitchFamily="34" charset="0"/>
                <a:cs typeface="Arial" panose="020B0604020202020204" pitchFamily="34" charset="0"/>
              </a:rPr>
              <a:t>,</a:t>
            </a:r>
            <a:r>
              <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cùng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mở</a:t>
            </a:r>
            <a:r>
              <a:rPr lang="en-US" sz="2800" b="1" u="sng"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lòng</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để</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đùm</a:t>
            </a:r>
            <a:r>
              <a:rPr lang="en-US" sz="2800" b="1" u="sng"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bọc</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và</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yêu</a:t>
            </a:r>
            <a:r>
              <a:rPr lang="en-US" sz="2800" b="1" u="sng" dirty="0">
                <a:effectLst/>
                <a:latin typeface="Arial" panose="020B0604020202020204" pitchFamily="34" charset="0"/>
                <a:ea typeface="Calibri" panose="020F0502020204030204" pitchFamily="34" charset="0"/>
                <a:cs typeface="Arial" panose="020B0604020202020204" pitchFamily="34" charset="0"/>
              </a:rPr>
              <a:t> </a:t>
            </a:r>
            <a:r>
              <a:rPr lang="en-US" sz="2800" b="1" u="sng" dirty="0" err="1">
                <a:effectLst/>
                <a:latin typeface="Arial" panose="020B0604020202020204" pitchFamily="34" charset="0"/>
                <a:ea typeface="Calibri" panose="020F0502020204030204" pitchFamily="34" charset="0"/>
                <a:cs typeface="Arial" panose="020B0604020202020204" pitchFamily="34" charset="0"/>
              </a:rPr>
              <a:t>thương</a:t>
            </a:r>
            <a:r>
              <a:rPr lang="en-US" sz="2800" dirty="0">
                <a:effectLst/>
                <a:latin typeface="Arial" panose="020B0604020202020204" pitchFamily="34" charset="0"/>
                <a:ea typeface="Calibri" panose="020F0502020204030204" pitchFamily="34" charset="0"/>
                <a:cs typeface="Arial" panose="020B0604020202020204" pitchFamily="34" charset="0"/>
              </a:rPr>
              <a:t>.</a:t>
            </a:r>
            <a:r>
              <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83638257"/>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184DE7-3575-6DEA-C9D0-BD2511213349}"/>
              </a:ext>
            </a:extLst>
          </p:cNvPr>
          <p:cNvGrpSpPr/>
          <p:nvPr/>
        </p:nvGrpSpPr>
        <p:grpSpPr>
          <a:xfrm>
            <a:off x="-1112411" y="5240200"/>
            <a:ext cx="15327746" cy="1682496"/>
            <a:chOff x="-1140691" y="5175504"/>
            <a:chExt cx="15327746" cy="1682496"/>
          </a:xfrm>
        </p:grpSpPr>
        <p:pic>
          <p:nvPicPr>
            <p:cNvPr id="4" name="Picture 6">
              <a:extLst>
                <a:ext uri="{FF2B5EF4-FFF2-40B4-BE49-F238E27FC236}">
                  <a16:creationId xmlns:a16="http://schemas.microsoft.com/office/drawing/2014/main" id="{3E494D30-ADB8-9F57-AEB8-270C725B2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id="{E49245B5-4046-56FB-7042-AA5B37E8B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id="{12090104-38A1-06FC-5506-29D2E8912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a16="http://schemas.microsoft.com/office/drawing/2014/main" id="{52289406-86B0-1D1A-5CB2-3DEE5266C2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67678" y="276061"/>
            <a:ext cx="6203478" cy="6581939"/>
          </a:xfrm>
          <a:prstGeom prst="rect">
            <a:avLst/>
          </a:prstGeom>
        </p:spPr>
      </p:pic>
      <p:sp>
        <p:nvSpPr>
          <p:cNvPr id="21" name="Title 1">
            <a:extLst>
              <a:ext uri="{FF2B5EF4-FFF2-40B4-BE49-F238E27FC236}">
                <a16:creationId xmlns:a16="http://schemas.microsoft.com/office/drawing/2014/main" id="{267291F7-1CE9-F8D8-E7BF-69634CC2FC59}"/>
              </a:ext>
            </a:extLst>
          </p:cNvPr>
          <p:cNvSpPr txBox="1">
            <a:spLocks/>
          </p:cNvSpPr>
          <p:nvPr/>
        </p:nvSpPr>
        <p:spPr>
          <a:xfrm>
            <a:off x="90465" y="2111386"/>
            <a:ext cx="5617029"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a16="http://schemas.microsoft.com/office/drawing/2014/main" id="{44CFE1A0-E7AF-7335-5DC4-8EA980CD2D92}"/>
              </a:ext>
            </a:extLst>
          </p:cNvPr>
          <p:cNvGrpSpPr/>
          <p:nvPr/>
        </p:nvGrpSpPr>
        <p:grpSpPr>
          <a:xfrm>
            <a:off x="-38311" y="4438652"/>
            <a:ext cx="12269297" cy="1591868"/>
            <a:chOff x="-3822" y="4580045"/>
            <a:chExt cx="12269297" cy="1591868"/>
          </a:xfrm>
        </p:grpSpPr>
        <p:pic>
          <p:nvPicPr>
            <p:cNvPr id="22" name="Picture 16">
              <a:extLst>
                <a:ext uri="{FF2B5EF4-FFF2-40B4-BE49-F238E27FC236}">
                  <a16:creationId xmlns:a16="http://schemas.microsoft.com/office/drawing/2014/main" id="{5FF0E80C-B9AD-073A-406E-F32F7D8061FC}"/>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id="{F1895DA0-99C9-F7C9-4BBB-FA2B642D06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a16="http://schemas.microsoft.com/office/drawing/2014/main" id="{DBE679A6-E5B1-FA99-A145-3581681CE3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a16="http://schemas.microsoft.com/office/drawing/2014/main" id="{AF5229AB-C5E2-490A-D16F-31438F4AB0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id="{0CD72171-44F0-8F25-429D-BE958624903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0455"/>
            <a:stretch/>
          </p:blipFill>
          <p:spPr>
            <a:xfrm rot="21095236">
              <a:off x="4673503" y="4825296"/>
              <a:ext cx="1095223" cy="1198887"/>
            </a:xfrm>
            <a:prstGeom prst="rect">
              <a:avLst/>
            </a:prstGeom>
          </p:spPr>
        </p:pic>
      </p:grpSp>
      <p:pic>
        <p:nvPicPr>
          <p:cNvPr id="32" name="Picture 6">
            <a:extLst>
              <a:ext uri="{FF2B5EF4-FFF2-40B4-BE49-F238E27FC236}">
                <a16:creationId xmlns:a16="http://schemas.microsoft.com/office/drawing/2014/main" id="{8B0DD93A-9CCE-7953-B7F6-FC31609A49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67678" y="276061"/>
            <a:ext cx="6203478" cy="6581939"/>
          </a:xfrm>
          <a:prstGeom prst="rect">
            <a:avLst/>
          </a:prstGeom>
        </p:spPr>
      </p:pic>
      <p:pic>
        <p:nvPicPr>
          <p:cNvPr id="33" name="Picture 3">
            <a:extLst>
              <a:ext uri="{FF2B5EF4-FFF2-40B4-BE49-F238E27FC236}">
                <a16:creationId xmlns:a16="http://schemas.microsoft.com/office/drawing/2014/main" id="{81A96C74-752B-7A34-4A63-D1C14368EA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423011" y="211365"/>
            <a:ext cx="828126" cy="796507"/>
          </a:xfrm>
          <a:prstGeom prst="rect">
            <a:avLst/>
          </a:prstGeom>
        </p:spPr>
      </p:pic>
      <p:pic>
        <p:nvPicPr>
          <p:cNvPr id="34" name="Picture 10">
            <a:extLst>
              <a:ext uri="{FF2B5EF4-FFF2-40B4-BE49-F238E27FC236}">
                <a16:creationId xmlns:a16="http://schemas.microsoft.com/office/drawing/2014/main" id="{CB0DA85E-15EC-33AD-C9CB-E91EDD95A8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186541" y="2978327"/>
            <a:ext cx="1046410" cy="968405"/>
          </a:xfrm>
          <a:prstGeom prst="rect">
            <a:avLst/>
          </a:prstGeom>
        </p:spPr>
      </p:pic>
      <p:pic>
        <p:nvPicPr>
          <p:cNvPr id="35" name="Picture 12">
            <a:extLst>
              <a:ext uri="{FF2B5EF4-FFF2-40B4-BE49-F238E27FC236}">
                <a16:creationId xmlns:a16="http://schemas.microsoft.com/office/drawing/2014/main" id="{3F2E017F-D1DA-B8AF-7754-F21A859758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911278" y="2978327"/>
            <a:ext cx="833667" cy="866762"/>
          </a:xfrm>
          <a:prstGeom prst="rect">
            <a:avLst/>
          </a:prstGeom>
        </p:spPr>
      </p:pic>
      <p:pic>
        <p:nvPicPr>
          <p:cNvPr id="36" name="Picture 13">
            <a:extLst>
              <a:ext uri="{FF2B5EF4-FFF2-40B4-BE49-F238E27FC236}">
                <a16:creationId xmlns:a16="http://schemas.microsoft.com/office/drawing/2014/main" id="{EE0F18A4-6704-DD9D-F11E-983C4B395E7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272855" y="1583216"/>
            <a:ext cx="796789" cy="785199"/>
          </a:xfrm>
          <a:prstGeom prst="rect">
            <a:avLst/>
          </a:prstGeom>
        </p:spPr>
      </p:pic>
      <p:pic>
        <p:nvPicPr>
          <p:cNvPr id="37" name="Picture 17">
            <a:extLst>
              <a:ext uri="{FF2B5EF4-FFF2-40B4-BE49-F238E27FC236}">
                <a16:creationId xmlns:a16="http://schemas.microsoft.com/office/drawing/2014/main" id="{7F0DCD62-E54A-9555-291B-8C1F25DB15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309706" y="1304369"/>
            <a:ext cx="857248" cy="849455"/>
          </a:xfrm>
          <a:prstGeom prst="rect">
            <a:avLst/>
          </a:prstGeom>
        </p:spPr>
      </p:pic>
      <p:pic>
        <p:nvPicPr>
          <p:cNvPr id="38" name="Picture 18">
            <a:extLst>
              <a:ext uri="{FF2B5EF4-FFF2-40B4-BE49-F238E27FC236}">
                <a16:creationId xmlns:a16="http://schemas.microsoft.com/office/drawing/2014/main" id="{320B7D2E-655F-20CB-18E4-D8FF1521796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500853" y="2554032"/>
            <a:ext cx="670981" cy="670981"/>
          </a:xfrm>
          <a:prstGeom prst="rect">
            <a:avLst/>
          </a:prstGeom>
        </p:spPr>
      </p:pic>
      <p:pic>
        <p:nvPicPr>
          <p:cNvPr id="39" name="Picture 22">
            <a:extLst>
              <a:ext uri="{FF2B5EF4-FFF2-40B4-BE49-F238E27FC236}">
                <a16:creationId xmlns:a16="http://schemas.microsoft.com/office/drawing/2014/main" id="{3F9CFA12-C527-4115-0995-8CB6A708178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7310377" y="1709682"/>
            <a:ext cx="844350" cy="844350"/>
          </a:xfrm>
          <a:prstGeom prst="rect">
            <a:avLst/>
          </a:prstGeom>
        </p:spPr>
      </p:pic>
      <p:pic>
        <p:nvPicPr>
          <p:cNvPr id="40" name="Picture 23">
            <a:extLst>
              <a:ext uri="{FF2B5EF4-FFF2-40B4-BE49-F238E27FC236}">
                <a16:creationId xmlns:a16="http://schemas.microsoft.com/office/drawing/2014/main" id="{3891DFB6-553D-5BA7-9064-1927C1D8944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6166954" y="672313"/>
            <a:ext cx="1023714" cy="1012546"/>
          </a:xfrm>
          <a:prstGeom prst="rect">
            <a:avLst/>
          </a:prstGeom>
        </p:spPr>
      </p:pic>
      <p:pic>
        <p:nvPicPr>
          <p:cNvPr id="41" name="Picture 7">
            <a:extLst>
              <a:ext uri="{FF2B5EF4-FFF2-40B4-BE49-F238E27FC236}">
                <a16:creationId xmlns:a16="http://schemas.microsoft.com/office/drawing/2014/main" id="{2C8EA7C9-F3A0-78DC-B4FC-7C65252D6EA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7188932" y="247795"/>
            <a:ext cx="919415" cy="914400"/>
          </a:xfrm>
          <a:prstGeom prst="rect">
            <a:avLst/>
          </a:prstGeom>
        </p:spPr>
      </p:pic>
      <p:pic>
        <p:nvPicPr>
          <p:cNvPr id="42" name="Picture 9">
            <a:extLst>
              <a:ext uri="{FF2B5EF4-FFF2-40B4-BE49-F238E27FC236}">
                <a16:creationId xmlns:a16="http://schemas.microsoft.com/office/drawing/2014/main" id="{9CAE4A15-BBEB-69B4-654E-9B38B6F7567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10289781" y="411738"/>
            <a:ext cx="1158464" cy="1188720"/>
          </a:xfrm>
          <a:prstGeom prst="rect">
            <a:avLst/>
          </a:prstGeom>
        </p:spPr>
      </p:pic>
      <p:pic>
        <p:nvPicPr>
          <p:cNvPr id="43" name="Picture 42">
            <a:hlinkClick r:id="rId28" action="ppaction://hlinksldjump"/>
            <a:extLst>
              <a:ext uri="{FF2B5EF4-FFF2-40B4-BE49-F238E27FC236}">
                <a16:creationId xmlns:a16="http://schemas.microsoft.com/office/drawing/2014/main" id="{3F9DFB7D-4CC9-FE7F-8610-BA0D25850214}"/>
              </a:ext>
            </a:extLst>
          </p:cNvPr>
          <p:cNvPicPr>
            <a:picLocks noChangeAspect="1"/>
          </p:cNvPicPr>
          <p:nvPr/>
        </p:nvPicPr>
        <p:blipFill>
          <a:blip r:embed="rId29"/>
          <a:stretch>
            <a:fillRect/>
          </a:stretch>
        </p:blipFill>
        <p:spPr>
          <a:xfrm>
            <a:off x="8022501" y="3141477"/>
            <a:ext cx="2017951" cy="1383912"/>
          </a:xfrm>
          <a:prstGeom prst="rect">
            <a:avLst/>
          </a:prstGeom>
        </p:spPr>
      </p:pic>
      <p:pic>
        <p:nvPicPr>
          <p:cNvPr id="44" name="Picture 11">
            <a:extLst>
              <a:ext uri="{FF2B5EF4-FFF2-40B4-BE49-F238E27FC236}">
                <a16:creationId xmlns:a16="http://schemas.microsoft.com/office/drawing/2014/main" id="{AD31EBF9-1195-1655-E0A1-FF9C7F7AA0F6}"/>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9148462" y="1412390"/>
            <a:ext cx="861822" cy="872932"/>
          </a:xfrm>
          <a:prstGeom prst="rect">
            <a:avLst/>
          </a:prstGeom>
        </p:spPr>
      </p:pic>
      <p:pic>
        <p:nvPicPr>
          <p:cNvPr id="45" name="Picture 5">
            <a:extLst>
              <a:ext uri="{FF2B5EF4-FFF2-40B4-BE49-F238E27FC236}">
                <a16:creationId xmlns:a16="http://schemas.microsoft.com/office/drawing/2014/main" id="{3059A749-93E1-B955-FD75-F8A10006D1B7}"/>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a:off x="10482435" y="2522459"/>
            <a:ext cx="560225" cy="560225"/>
          </a:xfrm>
          <a:prstGeom prst="rect">
            <a:avLst/>
          </a:prstGeom>
        </p:spPr>
      </p:pic>
      <p:pic>
        <p:nvPicPr>
          <p:cNvPr id="46" name="Picture 2">
            <a:extLst>
              <a:ext uri="{FF2B5EF4-FFF2-40B4-BE49-F238E27FC236}">
                <a16:creationId xmlns:a16="http://schemas.microsoft.com/office/drawing/2014/main" id="{989A80AF-E20D-CA64-B229-696C24A3AD7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9439449" y="411738"/>
            <a:ext cx="751844" cy="711432"/>
          </a:xfrm>
          <a:prstGeom prst="rect">
            <a:avLst/>
          </a:prstGeom>
        </p:spPr>
      </p:pic>
      <p:pic>
        <p:nvPicPr>
          <p:cNvPr id="47" name="Picture 14">
            <a:extLst>
              <a:ext uri="{FF2B5EF4-FFF2-40B4-BE49-F238E27FC236}">
                <a16:creationId xmlns:a16="http://schemas.microsoft.com/office/drawing/2014/main" id="{706219D1-1074-E1E1-9B80-54E0A4F92BA3}"/>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a:stretch>
            <a:fillRect/>
          </a:stretch>
        </p:blipFill>
        <p:spPr>
          <a:xfrm>
            <a:off x="10293814" y="3564906"/>
            <a:ext cx="630797" cy="625062"/>
          </a:xfrm>
          <a:prstGeom prst="rect">
            <a:avLst/>
          </a:prstGeom>
        </p:spPr>
      </p:pic>
      <p:pic>
        <p:nvPicPr>
          <p:cNvPr id="29" name="Picture 28">
            <a:extLst>
              <a:ext uri="{FF2B5EF4-FFF2-40B4-BE49-F238E27FC236}">
                <a16:creationId xmlns:a16="http://schemas.microsoft.com/office/drawing/2014/main" id="{7CA40649-0834-6384-D653-72432C22A04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69570" y="2822518"/>
            <a:ext cx="682398" cy="663291"/>
          </a:xfrm>
          <a:prstGeom prst="rect">
            <a:avLst/>
          </a:prstGeom>
        </p:spPr>
      </p:pic>
      <p:pic>
        <p:nvPicPr>
          <p:cNvPr id="30" name="Picture 29">
            <a:extLst>
              <a:ext uri="{FF2B5EF4-FFF2-40B4-BE49-F238E27FC236}">
                <a16:creationId xmlns:a16="http://schemas.microsoft.com/office/drawing/2014/main" id="{C7E09598-3AED-44CD-AC84-C689CEA7E9B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798479" y="879277"/>
            <a:ext cx="682398" cy="638724"/>
          </a:xfrm>
          <a:prstGeom prst="rect">
            <a:avLst/>
          </a:prstGeom>
        </p:spPr>
      </p:pic>
    </p:spTree>
    <p:extLst>
      <p:ext uri="{BB962C8B-B14F-4D97-AF65-F5344CB8AC3E}">
        <p14:creationId xmlns:p14="http://schemas.microsoft.com/office/powerpoint/2010/main" val="15820603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37"/>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40"/>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39"/>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33"/>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3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36"/>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35"/>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34"/>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41"/>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42"/>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4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45"/>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46"/>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12">
            <a:extLst>
              <a:ext uri="{FF2B5EF4-FFF2-40B4-BE49-F238E27FC236}">
                <a16:creationId xmlns:a16="http://schemas.microsoft.com/office/drawing/2014/main" id="{CB1263D8-73B8-080A-89AA-32FA0FA239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8910" y="231175"/>
            <a:ext cx="1720920" cy="1838098"/>
          </a:xfrm>
          <a:prstGeom prst="rect">
            <a:avLst/>
          </a:prstGeom>
        </p:spPr>
      </p:pic>
      <p:grpSp>
        <p:nvGrpSpPr>
          <p:cNvPr id="31" name="Group 30">
            <a:extLst>
              <a:ext uri="{FF2B5EF4-FFF2-40B4-BE49-F238E27FC236}">
                <a16:creationId xmlns:a16="http://schemas.microsoft.com/office/drawing/2014/main" id="{711A3176-B5A1-6CFA-8098-929F7A1E638A}"/>
              </a:ext>
            </a:extLst>
          </p:cNvPr>
          <p:cNvGrpSpPr/>
          <p:nvPr/>
        </p:nvGrpSpPr>
        <p:grpSpPr>
          <a:xfrm>
            <a:off x="12408941" y="624596"/>
            <a:ext cx="6065666" cy="2603924"/>
            <a:chOff x="12408941" y="624596"/>
            <a:chExt cx="6065666" cy="2603924"/>
          </a:xfrm>
        </p:grpSpPr>
        <p:pic>
          <p:nvPicPr>
            <p:cNvPr id="32" name="Picture 15">
              <a:extLst>
                <a:ext uri="{FF2B5EF4-FFF2-40B4-BE49-F238E27FC236}">
                  <a16:creationId xmlns:a16="http://schemas.microsoft.com/office/drawing/2014/main" id="{B9C6D28A-9704-02A7-353C-42EA09BC08BC}"/>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3" name="Picture 23">
              <a:extLst>
                <a:ext uri="{FF2B5EF4-FFF2-40B4-BE49-F238E27FC236}">
                  <a16:creationId xmlns:a16="http://schemas.microsoft.com/office/drawing/2014/main" id="{2A1188D5-579D-1ACB-447F-FC77D9DDC6F9}"/>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4" name="Picture 15">
              <a:extLst>
                <a:ext uri="{FF2B5EF4-FFF2-40B4-BE49-F238E27FC236}">
                  <a16:creationId xmlns:a16="http://schemas.microsoft.com/office/drawing/2014/main" id="{8C2E669C-DB23-0638-164E-04B28E1F1AD4}"/>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5" name="Picture 15">
              <a:extLst>
                <a:ext uri="{FF2B5EF4-FFF2-40B4-BE49-F238E27FC236}">
                  <a16:creationId xmlns:a16="http://schemas.microsoft.com/office/drawing/2014/main" id="{C55878C1-2DDD-45AF-937C-0EEA8DAF84BA}"/>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6" name="Group 35">
            <a:extLst>
              <a:ext uri="{FF2B5EF4-FFF2-40B4-BE49-F238E27FC236}">
                <a16:creationId xmlns:a16="http://schemas.microsoft.com/office/drawing/2014/main" id="{50645645-CCF4-1C07-CDC3-FDD66505168A}"/>
              </a:ext>
            </a:extLst>
          </p:cNvPr>
          <p:cNvGrpSpPr/>
          <p:nvPr/>
        </p:nvGrpSpPr>
        <p:grpSpPr>
          <a:xfrm>
            <a:off x="-5092332" y="176244"/>
            <a:ext cx="5014314" cy="2597915"/>
            <a:chOff x="-5092332" y="176244"/>
            <a:chExt cx="5014314" cy="2597915"/>
          </a:xfrm>
        </p:grpSpPr>
        <p:pic>
          <p:nvPicPr>
            <p:cNvPr id="37" name="Picture 15">
              <a:extLst>
                <a:ext uri="{FF2B5EF4-FFF2-40B4-BE49-F238E27FC236}">
                  <a16:creationId xmlns:a16="http://schemas.microsoft.com/office/drawing/2014/main" id="{34C8BA7E-B877-F6AB-7431-DF1D83F524D7}"/>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8" name="Picture 15">
              <a:extLst>
                <a:ext uri="{FF2B5EF4-FFF2-40B4-BE49-F238E27FC236}">
                  <a16:creationId xmlns:a16="http://schemas.microsoft.com/office/drawing/2014/main" id="{657847A2-2C87-779E-818C-5B711513A8D0}"/>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9" name="Picture 15">
              <a:extLst>
                <a:ext uri="{FF2B5EF4-FFF2-40B4-BE49-F238E27FC236}">
                  <a16:creationId xmlns:a16="http://schemas.microsoft.com/office/drawing/2014/main" id="{DD239C67-470F-B40E-3BD9-7E138BF9E271}"/>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40" name="Picture 15">
              <a:extLst>
                <a:ext uri="{FF2B5EF4-FFF2-40B4-BE49-F238E27FC236}">
                  <a16:creationId xmlns:a16="http://schemas.microsoft.com/office/drawing/2014/main" id="{5FE649C3-DCE5-4301-F325-5A7512D443D0}"/>
                </a:ext>
              </a:extLst>
            </p:cNvPr>
            <p:cNvPicPr>
              <a:picLocks noChangeAspect="1"/>
            </p:cNvPicPr>
            <p:nvPr/>
          </p:nvPicPr>
          <p:blipFill>
            <a:blip r:embed="rId4"/>
            <a:srcRect/>
            <a:stretch>
              <a:fillRect/>
            </a:stretch>
          </p:blipFill>
          <p:spPr>
            <a:xfrm>
              <a:off x="-5092332" y="871045"/>
              <a:ext cx="1130523" cy="694801"/>
            </a:xfrm>
            <a:prstGeom prst="rect">
              <a:avLst/>
            </a:prstGeom>
          </p:spPr>
        </p:pic>
      </p:grpSp>
      <p:grpSp>
        <p:nvGrpSpPr>
          <p:cNvPr id="7" name="Group 6">
            <a:extLst>
              <a:ext uri="{FF2B5EF4-FFF2-40B4-BE49-F238E27FC236}">
                <a16:creationId xmlns:a16="http://schemas.microsoft.com/office/drawing/2014/main" id="{AE184DE7-3575-6DEA-C9D0-BD2511213349}"/>
              </a:ext>
            </a:extLst>
          </p:cNvPr>
          <p:cNvGrpSpPr/>
          <p:nvPr/>
        </p:nvGrpSpPr>
        <p:grpSpPr>
          <a:xfrm>
            <a:off x="-1112411" y="5240200"/>
            <a:ext cx="15327746" cy="1682496"/>
            <a:chOff x="-1140691" y="5175504"/>
            <a:chExt cx="15327746" cy="1682496"/>
          </a:xfrm>
        </p:grpSpPr>
        <p:pic>
          <p:nvPicPr>
            <p:cNvPr id="4" name="Picture 6">
              <a:extLst>
                <a:ext uri="{FF2B5EF4-FFF2-40B4-BE49-F238E27FC236}">
                  <a16:creationId xmlns:a16="http://schemas.microsoft.com/office/drawing/2014/main" id="{3E494D30-ADB8-9F57-AEB8-270C725B23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id="{E49245B5-4046-56FB-7042-AA5B37E8BA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id="{12090104-38A1-06FC-5506-29D2E89126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grpSp>
        <p:nvGrpSpPr>
          <p:cNvPr id="28" name="Group 27">
            <a:extLst>
              <a:ext uri="{FF2B5EF4-FFF2-40B4-BE49-F238E27FC236}">
                <a16:creationId xmlns:a16="http://schemas.microsoft.com/office/drawing/2014/main" id="{44CFE1A0-E7AF-7335-5DC4-8EA980CD2D92}"/>
              </a:ext>
            </a:extLst>
          </p:cNvPr>
          <p:cNvGrpSpPr/>
          <p:nvPr/>
        </p:nvGrpSpPr>
        <p:grpSpPr>
          <a:xfrm>
            <a:off x="-38311" y="4458926"/>
            <a:ext cx="12269297" cy="1571594"/>
            <a:chOff x="-3822" y="4600319"/>
            <a:chExt cx="12269297" cy="1571594"/>
          </a:xfrm>
        </p:grpSpPr>
        <p:pic>
          <p:nvPicPr>
            <p:cNvPr id="24" name="Picture 16">
              <a:extLst>
                <a:ext uri="{FF2B5EF4-FFF2-40B4-BE49-F238E27FC236}">
                  <a16:creationId xmlns:a16="http://schemas.microsoft.com/office/drawing/2014/main" id="{DBE679A6-E5B1-FA99-A145-3581681CE3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0549">
              <a:off x="6034977" y="4615801"/>
              <a:ext cx="3139754" cy="1359130"/>
            </a:xfrm>
            <a:prstGeom prst="rect">
              <a:avLst/>
            </a:prstGeom>
          </p:spPr>
        </p:pic>
        <p:pic>
          <p:nvPicPr>
            <p:cNvPr id="22" name="Picture 16">
              <a:extLst>
                <a:ext uri="{FF2B5EF4-FFF2-40B4-BE49-F238E27FC236}">
                  <a16:creationId xmlns:a16="http://schemas.microsoft.com/office/drawing/2014/main" id="{5FF0E80C-B9AD-073A-406E-F32F7D8061FC}"/>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id="{F1895DA0-99C9-F7C9-4BBB-FA2B642D06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44428">
              <a:off x="1759075" y="4600319"/>
              <a:ext cx="3139754" cy="1359130"/>
            </a:xfrm>
            <a:prstGeom prst="rect">
              <a:avLst/>
            </a:prstGeom>
          </p:spPr>
        </p:pic>
        <p:pic>
          <p:nvPicPr>
            <p:cNvPr id="25" name="Picture 16">
              <a:extLst>
                <a:ext uri="{FF2B5EF4-FFF2-40B4-BE49-F238E27FC236}">
                  <a16:creationId xmlns:a16="http://schemas.microsoft.com/office/drawing/2014/main" id="{AF5229AB-C5E2-490A-D16F-31438F4AB0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id="{0CD72171-44F0-8F25-429D-BE9586249037}"/>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60455"/>
            <a:stretch/>
          </p:blipFill>
          <p:spPr>
            <a:xfrm rot="21095236">
              <a:off x="4824437" y="4819608"/>
              <a:ext cx="1095223" cy="1198887"/>
            </a:xfrm>
            <a:prstGeom prst="rect">
              <a:avLst/>
            </a:prstGeom>
          </p:spPr>
        </p:pic>
      </p:grpSp>
      <p:pic>
        <p:nvPicPr>
          <p:cNvPr id="20" name="Picture 6">
            <a:extLst>
              <a:ext uri="{FF2B5EF4-FFF2-40B4-BE49-F238E27FC236}">
                <a16:creationId xmlns:a16="http://schemas.microsoft.com/office/drawing/2014/main" id="{52289406-86B0-1D1A-5CB2-3DEE5266C2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837012" y="340757"/>
            <a:ext cx="6203478" cy="6581939"/>
          </a:xfrm>
          <a:prstGeom prst="rect">
            <a:avLst/>
          </a:prstGeom>
        </p:spPr>
      </p:pic>
      <p:pic>
        <p:nvPicPr>
          <p:cNvPr id="68" name="Picture 67">
            <a:hlinkClick r:id="rId12" action="ppaction://hlinksldjump"/>
            <a:extLst>
              <a:ext uri="{FF2B5EF4-FFF2-40B4-BE49-F238E27FC236}">
                <a16:creationId xmlns:a16="http://schemas.microsoft.com/office/drawing/2014/main" id="{1E457CC4-7B44-5608-750F-717E0C74CFBC}"/>
              </a:ext>
            </a:extLst>
          </p:cNvPr>
          <p:cNvPicPr>
            <a:picLocks noChangeAspect="1"/>
          </p:cNvPicPr>
          <p:nvPr/>
        </p:nvPicPr>
        <p:blipFill>
          <a:blip r:embed="rId13"/>
          <a:stretch>
            <a:fillRect/>
          </a:stretch>
        </p:blipFill>
        <p:spPr>
          <a:xfrm>
            <a:off x="5090073" y="4357176"/>
            <a:ext cx="2011854" cy="1542422"/>
          </a:xfrm>
          <a:prstGeom prst="rect">
            <a:avLst/>
          </a:prstGeom>
        </p:spPr>
      </p:pic>
      <p:pic>
        <p:nvPicPr>
          <p:cNvPr id="69" name="Picture 68">
            <a:extLst>
              <a:ext uri="{FF2B5EF4-FFF2-40B4-BE49-F238E27FC236}">
                <a16:creationId xmlns:a16="http://schemas.microsoft.com/office/drawing/2014/main" id="{442CA6F6-564C-AB07-6304-31587E9E7321}"/>
              </a:ext>
            </a:extLst>
          </p:cNvPr>
          <p:cNvPicPr>
            <a:picLocks noChangeAspect="1"/>
          </p:cNvPicPr>
          <p:nvPr/>
        </p:nvPicPr>
        <p:blipFill>
          <a:blip r:embed="rId14"/>
          <a:stretch>
            <a:fillRect/>
          </a:stretch>
        </p:blipFill>
        <p:spPr>
          <a:xfrm>
            <a:off x="2837012" y="2649935"/>
            <a:ext cx="1378131" cy="1371600"/>
          </a:xfrm>
          <a:prstGeom prst="rect">
            <a:avLst/>
          </a:prstGeom>
        </p:spPr>
      </p:pic>
      <p:pic>
        <p:nvPicPr>
          <p:cNvPr id="80" name="Picture 79">
            <a:extLst>
              <a:ext uri="{FF2B5EF4-FFF2-40B4-BE49-F238E27FC236}">
                <a16:creationId xmlns:a16="http://schemas.microsoft.com/office/drawing/2014/main" id="{CD67DA84-66F9-FAB2-E4F6-92E51B8BEED0}"/>
              </a:ext>
            </a:extLst>
          </p:cNvPr>
          <p:cNvPicPr>
            <a:picLocks noChangeAspect="1"/>
          </p:cNvPicPr>
          <p:nvPr/>
        </p:nvPicPr>
        <p:blipFill>
          <a:blip r:embed="rId15"/>
          <a:stretch>
            <a:fillRect/>
          </a:stretch>
        </p:blipFill>
        <p:spPr>
          <a:xfrm>
            <a:off x="3374115" y="790372"/>
            <a:ext cx="1357745" cy="1371600"/>
          </a:xfrm>
          <a:prstGeom prst="rect">
            <a:avLst/>
          </a:prstGeom>
        </p:spPr>
      </p:pic>
      <p:pic>
        <p:nvPicPr>
          <p:cNvPr id="81" name="Picture 80">
            <a:extLst>
              <a:ext uri="{FF2B5EF4-FFF2-40B4-BE49-F238E27FC236}">
                <a16:creationId xmlns:a16="http://schemas.microsoft.com/office/drawing/2014/main" id="{6CCACDCD-70D7-50B0-4FFE-3C884D9DC320}"/>
              </a:ext>
            </a:extLst>
          </p:cNvPr>
          <p:cNvPicPr>
            <a:picLocks noChangeAspect="1"/>
          </p:cNvPicPr>
          <p:nvPr/>
        </p:nvPicPr>
        <p:blipFill>
          <a:blip r:embed="rId16"/>
          <a:stretch>
            <a:fillRect/>
          </a:stretch>
        </p:blipFill>
        <p:spPr>
          <a:xfrm>
            <a:off x="5279093" y="276152"/>
            <a:ext cx="1330035" cy="1371600"/>
          </a:xfrm>
          <a:prstGeom prst="rect">
            <a:avLst/>
          </a:prstGeom>
        </p:spPr>
      </p:pic>
      <p:pic>
        <p:nvPicPr>
          <p:cNvPr id="82" name="Picture 81">
            <a:extLst>
              <a:ext uri="{FF2B5EF4-FFF2-40B4-BE49-F238E27FC236}">
                <a16:creationId xmlns:a16="http://schemas.microsoft.com/office/drawing/2014/main" id="{9F170195-1CDB-1009-5808-FC2F94D8563F}"/>
              </a:ext>
            </a:extLst>
          </p:cNvPr>
          <p:cNvPicPr>
            <a:picLocks noChangeAspect="1"/>
          </p:cNvPicPr>
          <p:nvPr/>
        </p:nvPicPr>
        <p:blipFill>
          <a:blip r:embed="rId17"/>
          <a:stretch>
            <a:fillRect/>
          </a:stretch>
        </p:blipFill>
        <p:spPr>
          <a:xfrm>
            <a:off x="7926783" y="708980"/>
            <a:ext cx="1428205" cy="1463040"/>
          </a:xfrm>
          <a:prstGeom prst="rect">
            <a:avLst/>
          </a:prstGeom>
        </p:spPr>
      </p:pic>
      <p:pic>
        <p:nvPicPr>
          <p:cNvPr id="83" name="Picture 82">
            <a:extLst>
              <a:ext uri="{FF2B5EF4-FFF2-40B4-BE49-F238E27FC236}">
                <a16:creationId xmlns:a16="http://schemas.microsoft.com/office/drawing/2014/main" id="{C24C76B6-42AB-EED0-CA00-BD017640F9CB}"/>
              </a:ext>
            </a:extLst>
          </p:cNvPr>
          <p:cNvPicPr>
            <a:picLocks noChangeAspect="1"/>
          </p:cNvPicPr>
          <p:nvPr/>
        </p:nvPicPr>
        <p:blipFill>
          <a:blip r:embed="rId18"/>
          <a:stretch>
            <a:fillRect/>
          </a:stretch>
        </p:blipFill>
        <p:spPr>
          <a:xfrm>
            <a:off x="7743991" y="2412485"/>
            <a:ext cx="1463040" cy="1463040"/>
          </a:xfrm>
          <a:prstGeom prst="rect">
            <a:avLst/>
          </a:prstGeom>
        </p:spPr>
      </p:pic>
      <p:pic>
        <p:nvPicPr>
          <p:cNvPr id="10" name="Picture 9">
            <a:hlinkClick r:id="rId19" action="ppaction://hlinksldjump"/>
            <a:extLst>
              <a:ext uri="{FF2B5EF4-FFF2-40B4-BE49-F238E27FC236}">
                <a16:creationId xmlns:a16="http://schemas.microsoft.com/office/drawing/2014/main" id="{03323B50-D446-3647-D894-29CE2FEFF95A}"/>
              </a:ext>
            </a:extLst>
          </p:cNvPr>
          <p:cNvPicPr>
            <a:picLocks noChangeAspect="1"/>
          </p:cNvPicPr>
          <p:nvPr/>
        </p:nvPicPr>
        <p:blipFill>
          <a:blip r:embed="rId14"/>
          <a:stretch>
            <a:fillRect/>
          </a:stretch>
        </p:blipFill>
        <p:spPr>
          <a:xfrm>
            <a:off x="2841405" y="2637152"/>
            <a:ext cx="1378131" cy="1371600"/>
          </a:xfrm>
          <a:prstGeom prst="rect">
            <a:avLst/>
          </a:prstGeom>
        </p:spPr>
      </p:pic>
      <p:pic>
        <p:nvPicPr>
          <p:cNvPr id="11" name="Picture 10">
            <a:hlinkClick r:id="rId20" action="ppaction://hlinksldjump"/>
            <a:extLst>
              <a:ext uri="{FF2B5EF4-FFF2-40B4-BE49-F238E27FC236}">
                <a16:creationId xmlns:a16="http://schemas.microsoft.com/office/drawing/2014/main" id="{416AB07F-E0F0-8DFD-F81E-D156E50F3E24}"/>
              </a:ext>
            </a:extLst>
          </p:cNvPr>
          <p:cNvPicPr>
            <a:picLocks noChangeAspect="1"/>
          </p:cNvPicPr>
          <p:nvPr/>
        </p:nvPicPr>
        <p:blipFill>
          <a:blip r:embed="rId15"/>
          <a:stretch>
            <a:fillRect/>
          </a:stretch>
        </p:blipFill>
        <p:spPr>
          <a:xfrm>
            <a:off x="3385491" y="803155"/>
            <a:ext cx="1357745" cy="1371600"/>
          </a:xfrm>
          <a:prstGeom prst="rect">
            <a:avLst/>
          </a:prstGeom>
        </p:spPr>
      </p:pic>
      <p:pic>
        <p:nvPicPr>
          <p:cNvPr id="12" name="Picture 11">
            <a:hlinkClick r:id="rId21" action="ppaction://hlinksldjump"/>
            <a:extLst>
              <a:ext uri="{FF2B5EF4-FFF2-40B4-BE49-F238E27FC236}">
                <a16:creationId xmlns:a16="http://schemas.microsoft.com/office/drawing/2014/main" id="{5036AD05-7AA4-6F79-94CB-2BE30D5C3D7D}"/>
              </a:ext>
            </a:extLst>
          </p:cNvPr>
          <p:cNvPicPr>
            <a:picLocks noChangeAspect="1"/>
          </p:cNvPicPr>
          <p:nvPr/>
        </p:nvPicPr>
        <p:blipFill>
          <a:blip r:embed="rId16"/>
          <a:stretch>
            <a:fillRect/>
          </a:stretch>
        </p:blipFill>
        <p:spPr>
          <a:xfrm>
            <a:off x="5279093" y="270897"/>
            <a:ext cx="1330035" cy="1371600"/>
          </a:xfrm>
          <a:prstGeom prst="rect">
            <a:avLst/>
          </a:prstGeom>
        </p:spPr>
      </p:pic>
      <p:pic>
        <p:nvPicPr>
          <p:cNvPr id="13" name="Picture 12">
            <a:hlinkClick r:id="rId22" action="ppaction://hlinksldjump"/>
            <a:extLst>
              <a:ext uri="{FF2B5EF4-FFF2-40B4-BE49-F238E27FC236}">
                <a16:creationId xmlns:a16="http://schemas.microsoft.com/office/drawing/2014/main" id="{523E136A-FDB5-9271-4360-CC3EEEBA31A9}"/>
              </a:ext>
            </a:extLst>
          </p:cNvPr>
          <p:cNvPicPr>
            <a:picLocks noChangeAspect="1"/>
          </p:cNvPicPr>
          <p:nvPr/>
        </p:nvPicPr>
        <p:blipFill>
          <a:blip r:embed="rId17"/>
          <a:stretch>
            <a:fillRect/>
          </a:stretch>
        </p:blipFill>
        <p:spPr>
          <a:xfrm>
            <a:off x="7918840" y="717502"/>
            <a:ext cx="1428205" cy="1463040"/>
          </a:xfrm>
          <a:prstGeom prst="rect">
            <a:avLst/>
          </a:prstGeom>
        </p:spPr>
      </p:pic>
      <p:pic>
        <p:nvPicPr>
          <p:cNvPr id="14" name="Picture 13">
            <a:hlinkClick r:id="rId23" action="ppaction://hlinksldjump"/>
            <a:extLst>
              <a:ext uri="{FF2B5EF4-FFF2-40B4-BE49-F238E27FC236}">
                <a16:creationId xmlns:a16="http://schemas.microsoft.com/office/drawing/2014/main" id="{52827EA9-F442-DAC5-53E5-E16B06EB61E9}"/>
              </a:ext>
            </a:extLst>
          </p:cNvPr>
          <p:cNvPicPr>
            <a:picLocks noChangeAspect="1"/>
          </p:cNvPicPr>
          <p:nvPr/>
        </p:nvPicPr>
        <p:blipFill>
          <a:blip r:embed="rId18"/>
          <a:stretch>
            <a:fillRect/>
          </a:stretch>
        </p:blipFill>
        <p:spPr>
          <a:xfrm>
            <a:off x="7743991" y="2424644"/>
            <a:ext cx="1463040" cy="1463040"/>
          </a:xfrm>
          <a:prstGeom prst="rect">
            <a:avLst/>
          </a:prstGeom>
        </p:spPr>
      </p:pic>
    </p:spTree>
    <p:extLst>
      <p:ext uri="{BB962C8B-B14F-4D97-AF65-F5344CB8AC3E}">
        <p14:creationId xmlns:p14="http://schemas.microsoft.com/office/powerpoint/2010/main" val="106045742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0" fill="hold"/>
                                        <p:tgtEl>
                                          <p:spTgt spid="36"/>
                                        </p:tgtEl>
                                        <p:attrNameLst>
                                          <p:attrName>ppt_x</p:attrName>
                                        </p:attrNameLst>
                                      </p:cBhvr>
                                      <p:tavLst>
                                        <p:tav tm="0">
                                          <p:val>
                                            <p:strVal val="1+#ppt_w/2"/>
                                          </p:val>
                                        </p:tav>
                                        <p:tav tm="100000">
                                          <p:val>
                                            <p:strVal val="#ppt_x"/>
                                          </p:val>
                                        </p:tav>
                                      </p:tavLst>
                                    </p:anim>
                                    <p:anim calcmode="lin" valueType="num">
                                      <p:cBhvr additive="base">
                                        <p:cTn id="8" dur="10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8000" fill="hold"/>
                                        <p:tgtEl>
                                          <p:spTgt spid="31"/>
                                        </p:tgtEl>
                                        <p:attrNameLst>
                                          <p:attrName>ppt_x</p:attrName>
                                        </p:attrNameLst>
                                      </p:cBhvr>
                                      <p:tavLst>
                                        <p:tav tm="0">
                                          <p:val>
                                            <p:strVal val="0-#ppt_w/2"/>
                                          </p:val>
                                        </p:tav>
                                        <p:tav tm="100000">
                                          <p:val>
                                            <p:strVal val="#ppt_x"/>
                                          </p:val>
                                        </p:tav>
                                      </p:tavLst>
                                    </p:anim>
                                    <p:anim calcmode="lin" valueType="num">
                                      <p:cBhvr additive="base">
                                        <p:cTn id="12" dur="8000" fill="hold"/>
                                        <p:tgtEl>
                                          <p:spTgt spid="31"/>
                                        </p:tgtEl>
                                        <p:attrNameLst>
                                          <p:attrName>ppt_y</p:attrName>
                                        </p:attrNameLst>
                                      </p:cBhvr>
                                      <p:tavLst>
                                        <p:tav tm="0">
                                          <p:val>
                                            <p:strVal val="#ppt_y"/>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13"/>
                                        </p:tgtEl>
                                        <p:attrNameLst>
                                          <p:attrName>r</p:attrName>
                                        </p:attrNameLst>
                                      </p:cBhvr>
                                    </p:animRot>
                                    <p:animRot by="-240000">
                                      <p:cBhvr>
                                        <p:cTn id="33" dur="200" fill="hold">
                                          <p:stCondLst>
                                            <p:cond delay="200"/>
                                          </p:stCondLst>
                                        </p:cTn>
                                        <p:tgtEl>
                                          <p:spTgt spid="13"/>
                                        </p:tgtEl>
                                        <p:attrNameLst>
                                          <p:attrName>r</p:attrName>
                                        </p:attrNameLst>
                                      </p:cBhvr>
                                    </p:animRot>
                                    <p:animRot by="240000">
                                      <p:cBhvr>
                                        <p:cTn id="34" dur="200" fill="hold">
                                          <p:stCondLst>
                                            <p:cond delay="400"/>
                                          </p:stCondLst>
                                        </p:cTn>
                                        <p:tgtEl>
                                          <p:spTgt spid="13"/>
                                        </p:tgtEl>
                                        <p:attrNameLst>
                                          <p:attrName>r</p:attrName>
                                        </p:attrNameLst>
                                      </p:cBhvr>
                                    </p:animRot>
                                    <p:animRot by="-240000">
                                      <p:cBhvr>
                                        <p:cTn id="35" dur="200" fill="hold">
                                          <p:stCondLst>
                                            <p:cond delay="600"/>
                                          </p:stCondLst>
                                        </p:cTn>
                                        <p:tgtEl>
                                          <p:spTgt spid="13"/>
                                        </p:tgtEl>
                                        <p:attrNameLst>
                                          <p:attrName>r</p:attrName>
                                        </p:attrNameLst>
                                      </p:cBhvr>
                                    </p:animRot>
                                    <p:animRot by="120000">
                                      <p:cBhvr>
                                        <p:cTn id="36" dur="200" fill="hold">
                                          <p:stCondLst>
                                            <p:cond delay="800"/>
                                          </p:stCondLst>
                                        </p:cTn>
                                        <p:tgtEl>
                                          <p:spTgt spid="13"/>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4"/>
                                        </p:tgtEl>
                                        <p:attrNameLst>
                                          <p:attrName>r</p:attrName>
                                        </p:attrNameLst>
                                      </p:cBhvr>
                                    </p:animRot>
                                    <p:animRot by="-240000">
                                      <p:cBhvr>
                                        <p:cTn id="39" dur="200" fill="hold">
                                          <p:stCondLst>
                                            <p:cond delay="200"/>
                                          </p:stCondLst>
                                        </p:cTn>
                                        <p:tgtEl>
                                          <p:spTgt spid="14"/>
                                        </p:tgtEl>
                                        <p:attrNameLst>
                                          <p:attrName>r</p:attrName>
                                        </p:attrNameLst>
                                      </p:cBhvr>
                                    </p:animRot>
                                    <p:animRot by="240000">
                                      <p:cBhvr>
                                        <p:cTn id="40" dur="200" fill="hold">
                                          <p:stCondLst>
                                            <p:cond delay="400"/>
                                          </p:stCondLst>
                                        </p:cTn>
                                        <p:tgtEl>
                                          <p:spTgt spid="14"/>
                                        </p:tgtEl>
                                        <p:attrNameLst>
                                          <p:attrName>r</p:attrName>
                                        </p:attrNameLst>
                                      </p:cBhvr>
                                    </p:animRot>
                                    <p:animRot by="-240000">
                                      <p:cBhvr>
                                        <p:cTn id="41" dur="200" fill="hold">
                                          <p:stCondLst>
                                            <p:cond delay="600"/>
                                          </p:stCondLst>
                                        </p:cTn>
                                        <p:tgtEl>
                                          <p:spTgt spid="14"/>
                                        </p:tgtEl>
                                        <p:attrNameLst>
                                          <p:attrName>r</p:attrName>
                                        </p:attrNameLst>
                                      </p:cBhvr>
                                    </p:animRot>
                                    <p:animRot by="120000">
                                      <p:cBhvr>
                                        <p:cTn id="42" dur="200" fill="hold">
                                          <p:stCondLst>
                                            <p:cond delay="800"/>
                                          </p:stCondLst>
                                        </p:cTn>
                                        <p:tgtEl>
                                          <p:spTgt spid="14"/>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0"/>
                                        </p:tgtEl>
                                        <p:attrNameLst>
                                          <p:attrName>r</p:attrName>
                                        </p:attrNameLst>
                                      </p:cBhvr>
                                    </p:animRot>
                                    <p:animRot by="-240000">
                                      <p:cBhvr>
                                        <p:cTn id="45" dur="200" fill="hold">
                                          <p:stCondLst>
                                            <p:cond delay="200"/>
                                          </p:stCondLst>
                                        </p:cTn>
                                        <p:tgtEl>
                                          <p:spTgt spid="80"/>
                                        </p:tgtEl>
                                        <p:attrNameLst>
                                          <p:attrName>r</p:attrName>
                                        </p:attrNameLst>
                                      </p:cBhvr>
                                    </p:animRot>
                                    <p:animRot by="240000">
                                      <p:cBhvr>
                                        <p:cTn id="46" dur="200" fill="hold">
                                          <p:stCondLst>
                                            <p:cond delay="400"/>
                                          </p:stCondLst>
                                        </p:cTn>
                                        <p:tgtEl>
                                          <p:spTgt spid="80"/>
                                        </p:tgtEl>
                                        <p:attrNameLst>
                                          <p:attrName>r</p:attrName>
                                        </p:attrNameLst>
                                      </p:cBhvr>
                                    </p:animRot>
                                    <p:animRot by="-240000">
                                      <p:cBhvr>
                                        <p:cTn id="47" dur="200" fill="hold">
                                          <p:stCondLst>
                                            <p:cond delay="600"/>
                                          </p:stCondLst>
                                        </p:cTn>
                                        <p:tgtEl>
                                          <p:spTgt spid="80"/>
                                        </p:tgtEl>
                                        <p:attrNameLst>
                                          <p:attrName>r</p:attrName>
                                        </p:attrNameLst>
                                      </p:cBhvr>
                                    </p:animRot>
                                    <p:animRot by="120000">
                                      <p:cBhvr>
                                        <p:cTn id="48" dur="200" fill="hold">
                                          <p:stCondLst>
                                            <p:cond delay="800"/>
                                          </p:stCondLst>
                                        </p:cTn>
                                        <p:tgtEl>
                                          <p:spTgt spid="80"/>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81"/>
                                        </p:tgtEl>
                                        <p:attrNameLst>
                                          <p:attrName>r</p:attrName>
                                        </p:attrNameLst>
                                      </p:cBhvr>
                                    </p:animRot>
                                    <p:animRot by="-240000">
                                      <p:cBhvr>
                                        <p:cTn id="51" dur="200" fill="hold">
                                          <p:stCondLst>
                                            <p:cond delay="200"/>
                                          </p:stCondLst>
                                        </p:cTn>
                                        <p:tgtEl>
                                          <p:spTgt spid="81"/>
                                        </p:tgtEl>
                                        <p:attrNameLst>
                                          <p:attrName>r</p:attrName>
                                        </p:attrNameLst>
                                      </p:cBhvr>
                                    </p:animRot>
                                    <p:animRot by="240000">
                                      <p:cBhvr>
                                        <p:cTn id="52" dur="200" fill="hold">
                                          <p:stCondLst>
                                            <p:cond delay="400"/>
                                          </p:stCondLst>
                                        </p:cTn>
                                        <p:tgtEl>
                                          <p:spTgt spid="81"/>
                                        </p:tgtEl>
                                        <p:attrNameLst>
                                          <p:attrName>r</p:attrName>
                                        </p:attrNameLst>
                                      </p:cBhvr>
                                    </p:animRot>
                                    <p:animRot by="-240000">
                                      <p:cBhvr>
                                        <p:cTn id="53" dur="200" fill="hold">
                                          <p:stCondLst>
                                            <p:cond delay="600"/>
                                          </p:stCondLst>
                                        </p:cTn>
                                        <p:tgtEl>
                                          <p:spTgt spid="81"/>
                                        </p:tgtEl>
                                        <p:attrNameLst>
                                          <p:attrName>r</p:attrName>
                                        </p:attrNameLst>
                                      </p:cBhvr>
                                    </p:animRot>
                                    <p:animRot by="120000">
                                      <p:cBhvr>
                                        <p:cTn id="54" dur="200" fill="hold">
                                          <p:stCondLst>
                                            <p:cond delay="800"/>
                                          </p:stCondLst>
                                        </p:cTn>
                                        <p:tgtEl>
                                          <p:spTgt spid="81"/>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82"/>
                                        </p:tgtEl>
                                        <p:attrNameLst>
                                          <p:attrName>r</p:attrName>
                                        </p:attrNameLst>
                                      </p:cBhvr>
                                    </p:animRot>
                                    <p:animRot by="-240000">
                                      <p:cBhvr>
                                        <p:cTn id="57" dur="200" fill="hold">
                                          <p:stCondLst>
                                            <p:cond delay="200"/>
                                          </p:stCondLst>
                                        </p:cTn>
                                        <p:tgtEl>
                                          <p:spTgt spid="82"/>
                                        </p:tgtEl>
                                        <p:attrNameLst>
                                          <p:attrName>r</p:attrName>
                                        </p:attrNameLst>
                                      </p:cBhvr>
                                    </p:animRot>
                                    <p:animRot by="240000">
                                      <p:cBhvr>
                                        <p:cTn id="58" dur="200" fill="hold">
                                          <p:stCondLst>
                                            <p:cond delay="400"/>
                                          </p:stCondLst>
                                        </p:cTn>
                                        <p:tgtEl>
                                          <p:spTgt spid="82"/>
                                        </p:tgtEl>
                                        <p:attrNameLst>
                                          <p:attrName>r</p:attrName>
                                        </p:attrNameLst>
                                      </p:cBhvr>
                                    </p:animRot>
                                    <p:animRot by="-240000">
                                      <p:cBhvr>
                                        <p:cTn id="59" dur="200" fill="hold">
                                          <p:stCondLst>
                                            <p:cond delay="600"/>
                                          </p:stCondLst>
                                        </p:cTn>
                                        <p:tgtEl>
                                          <p:spTgt spid="82"/>
                                        </p:tgtEl>
                                        <p:attrNameLst>
                                          <p:attrName>r</p:attrName>
                                        </p:attrNameLst>
                                      </p:cBhvr>
                                    </p:animRot>
                                    <p:animRot by="120000">
                                      <p:cBhvr>
                                        <p:cTn id="60" dur="200" fill="hold">
                                          <p:stCondLst>
                                            <p:cond delay="800"/>
                                          </p:stCondLst>
                                        </p:cTn>
                                        <p:tgtEl>
                                          <p:spTgt spid="82"/>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69"/>
                                        </p:tgtEl>
                                        <p:attrNameLst>
                                          <p:attrName>r</p:attrName>
                                        </p:attrNameLst>
                                      </p:cBhvr>
                                    </p:animRot>
                                    <p:animRot by="-240000">
                                      <p:cBhvr>
                                        <p:cTn id="63" dur="200" fill="hold">
                                          <p:stCondLst>
                                            <p:cond delay="200"/>
                                          </p:stCondLst>
                                        </p:cTn>
                                        <p:tgtEl>
                                          <p:spTgt spid="69"/>
                                        </p:tgtEl>
                                        <p:attrNameLst>
                                          <p:attrName>r</p:attrName>
                                        </p:attrNameLst>
                                      </p:cBhvr>
                                    </p:animRot>
                                    <p:animRot by="240000">
                                      <p:cBhvr>
                                        <p:cTn id="64" dur="200" fill="hold">
                                          <p:stCondLst>
                                            <p:cond delay="400"/>
                                          </p:stCondLst>
                                        </p:cTn>
                                        <p:tgtEl>
                                          <p:spTgt spid="69"/>
                                        </p:tgtEl>
                                        <p:attrNameLst>
                                          <p:attrName>r</p:attrName>
                                        </p:attrNameLst>
                                      </p:cBhvr>
                                    </p:animRot>
                                    <p:animRot by="-240000">
                                      <p:cBhvr>
                                        <p:cTn id="65" dur="200" fill="hold">
                                          <p:stCondLst>
                                            <p:cond delay="600"/>
                                          </p:stCondLst>
                                        </p:cTn>
                                        <p:tgtEl>
                                          <p:spTgt spid="69"/>
                                        </p:tgtEl>
                                        <p:attrNameLst>
                                          <p:attrName>r</p:attrName>
                                        </p:attrNameLst>
                                      </p:cBhvr>
                                    </p:animRot>
                                    <p:animRot by="120000">
                                      <p:cBhvr>
                                        <p:cTn id="66" dur="200" fill="hold">
                                          <p:stCondLst>
                                            <p:cond delay="800"/>
                                          </p:stCondLst>
                                        </p:cTn>
                                        <p:tgtEl>
                                          <p:spTgt spid="69"/>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83"/>
                                        </p:tgtEl>
                                        <p:attrNameLst>
                                          <p:attrName>r</p:attrName>
                                        </p:attrNameLst>
                                      </p:cBhvr>
                                    </p:animRot>
                                    <p:animRot by="-240000">
                                      <p:cBhvr>
                                        <p:cTn id="69" dur="200" fill="hold">
                                          <p:stCondLst>
                                            <p:cond delay="200"/>
                                          </p:stCondLst>
                                        </p:cTn>
                                        <p:tgtEl>
                                          <p:spTgt spid="83"/>
                                        </p:tgtEl>
                                        <p:attrNameLst>
                                          <p:attrName>r</p:attrName>
                                        </p:attrNameLst>
                                      </p:cBhvr>
                                    </p:animRot>
                                    <p:animRot by="240000">
                                      <p:cBhvr>
                                        <p:cTn id="70" dur="200" fill="hold">
                                          <p:stCondLst>
                                            <p:cond delay="400"/>
                                          </p:stCondLst>
                                        </p:cTn>
                                        <p:tgtEl>
                                          <p:spTgt spid="83"/>
                                        </p:tgtEl>
                                        <p:attrNameLst>
                                          <p:attrName>r</p:attrName>
                                        </p:attrNameLst>
                                      </p:cBhvr>
                                    </p:animRot>
                                    <p:animRot by="-240000">
                                      <p:cBhvr>
                                        <p:cTn id="71" dur="200" fill="hold">
                                          <p:stCondLst>
                                            <p:cond delay="600"/>
                                          </p:stCondLst>
                                        </p:cTn>
                                        <p:tgtEl>
                                          <p:spTgt spid="83"/>
                                        </p:tgtEl>
                                        <p:attrNameLst>
                                          <p:attrName>r</p:attrName>
                                        </p:attrNameLst>
                                      </p:cBhvr>
                                    </p:animRot>
                                    <p:animRot by="120000">
                                      <p:cBhvr>
                                        <p:cTn id="72" dur="200" fill="hold">
                                          <p:stCondLst>
                                            <p:cond delay="80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10"/>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9" restart="whenNotActive" fill="hold" evtFilter="cancelBubble" nodeType="interactiveSeq">
                <p:stCondLst>
                  <p:cond evt="onClick" delay="0">
                    <p:tgtEl>
                      <p:spTgt spid="11"/>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1" restart="whenNotActive" fill="hold" evtFilter="cancelBubble" nodeType="interactiveSeq">
                <p:stCondLst>
                  <p:cond evt="onClick" delay="0">
                    <p:tgtEl>
                      <p:spTgt spid="13"/>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7" restart="whenNotActive" fill="hold" evtFilter="cancelBubble" nodeType="interactiveSeq">
                <p:stCondLst>
                  <p:cond evt="onClick" delay="0">
                    <p:tgtEl>
                      <p:spTgt spid="14"/>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3" restart="whenNotActive" fill="hold" evtFilter="cancelBubble" nodeType="interactiveSeq">
                <p:stCondLst>
                  <p:cond evt="onClick" delay="0">
                    <p:tgtEl>
                      <p:spTgt spid="80"/>
                    </p:tgtEl>
                  </p:cond>
                </p:stCondLst>
                <p:endSync evt="end" delay="0">
                  <p:rtn val="all"/>
                </p:endSync>
                <p:childTnLst>
                  <p:par>
                    <p:cTn id="104" fill="hold">
                      <p:stCondLst>
                        <p:cond delay="0"/>
                      </p:stCondLst>
                      <p:childTnLst>
                        <p:par>
                          <p:cTn id="105" fill="hold">
                            <p:stCondLst>
                              <p:cond delay="0"/>
                            </p:stCondLst>
                            <p:childTnLst>
                              <p:par>
                                <p:cTn id="106" presetID="37" presetClass="exit" presetSubtype="0" fill="hold" nodeType="clickEffect">
                                  <p:stCondLst>
                                    <p:cond delay="0"/>
                                  </p:stCondLst>
                                  <p:childTnLst>
                                    <p:animEffect transition="out" filter="fade">
                                      <p:cBhvr>
                                        <p:cTn id="107" dur="1000"/>
                                        <p:tgtEl>
                                          <p:spTgt spid="80"/>
                                        </p:tgtEl>
                                      </p:cBhvr>
                                    </p:animEffect>
                                    <p:anim calcmode="lin" valueType="num">
                                      <p:cBhvr>
                                        <p:cTn id="108" dur="1000"/>
                                        <p:tgtEl>
                                          <p:spTgt spid="80"/>
                                        </p:tgtEl>
                                        <p:attrNameLst>
                                          <p:attrName>ppt_x</p:attrName>
                                        </p:attrNameLst>
                                      </p:cBhvr>
                                      <p:tavLst>
                                        <p:tav tm="0">
                                          <p:val>
                                            <p:strVal val="ppt_x"/>
                                          </p:val>
                                        </p:tav>
                                        <p:tav tm="100000">
                                          <p:val>
                                            <p:strVal val="ppt_x"/>
                                          </p:val>
                                        </p:tav>
                                      </p:tavLst>
                                    </p:anim>
                                    <p:anim calcmode="lin" valueType="num">
                                      <p:cBhvr>
                                        <p:cTn id="109" dur="100" decel="100000"/>
                                        <p:tgtEl>
                                          <p:spTgt spid="80"/>
                                        </p:tgtEl>
                                        <p:attrNameLst>
                                          <p:attrName>ppt_y</p:attrName>
                                        </p:attrNameLst>
                                      </p:cBhvr>
                                      <p:tavLst>
                                        <p:tav tm="0">
                                          <p:val>
                                            <p:strVal val="ppt_y"/>
                                          </p:val>
                                        </p:tav>
                                        <p:tav tm="100000">
                                          <p:val>
                                            <p:strVal val="ppt_y-.03"/>
                                          </p:val>
                                        </p:tav>
                                      </p:tavLst>
                                    </p:anim>
                                    <p:anim calcmode="lin" valueType="num">
                                      <p:cBhvr>
                                        <p:cTn id="110" dur="900" accel="100000">
                                          <p:stCondLst>
                                            <p:cond delay="100"/>
                                          </p:stCondLst>
                                        </p:cTn>
                                        <p:tgtEl>
                                          <p:spTgt spid="80"/>
                                        </p:tgtEl>
                                        <p:attrNameLst>
                                          <p:attrName>ppt_y</p:attrName>
                                        </p:attrNameLst>
                                      </p:cBhvr>
                                      <p:tavLst>
                                        <p:tav tm="0">
                                          <p:val>
                                            <p:strVal val="ppt_y"/>
                                          </p:val>
                                        </p:tav>
                                        <p:tav tm="100000">
                                          <p:val>
                                            <p:strVal val="ppt_y+1"/>
                                          </p:val>
                                        </p:tav>
                                      </p:tavLst>
                                    </p:anim>
                                    <p:set>
                                      <p:cBhvr>
                                        <p:cTn id="111" dur="1" fill="hold">
                                          <p:stCondLst>
                                            <p:cond delay="9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2" restart="whenNotActive" fill="hold" evtFilter="cancelBubble" nodeType="interactiveSeq">
                <p:stCondLst>
                  <p:cond evt="onClick" delay="0">
                    <p:tgtEl>
                      <p:spTgt spid="81"/>
                    </p:tgtEl>
                  </p:cond>
                </p:stCondLst>
                <p:endSync evt="end" delay="0">
                  <p:rtn val="all"/>
                </p:endSync>
                <p:childTnLst>
                  <p:par>
                    <p:cTn id="113" fill="hold">
                      <p:stCondLst>
                        <p:cond delay="0"/>
                      </p:stCondLst>
                      <p:childTnLst>
                        <p:par>
                          <p:cTn id="114" fill="hold">
                            <p:stCondLst>
                              <p:cond delay="0"/>
                            </p:stCondLst>
                            <p:childTnLst>
                              <p:par>
                                <p:cTn id="115" presetID="37" presetClass="exit" presetSubtype="0" fill="hold" nodeType="clickEffect">
                                  <p:stCondLst>
                                    <p:cond delay="0"/>
                                  </p:stCondLst>
                                  <p:childTnLst>
                                    <p:animEffect transition="out" filter="fade">
                                      <p:cBhvr>
                                        <p:cTn id="116" dur="1000"/>
                                        <p:tgtEl>
                                          <p:spTgt spid="81"/>
                                        </p:tgtEl>
                                      </p:cBhvr>
                                    </p:animEffect>
                                    <p:anim calcmode="lin" valueType="num">
                                      <p:cBhvr>
                                        <p:cTn id="117" dur="1000"/>
                                        <p:tgtEl>
                                          <p:spTgt spid="81"/>
                                        </p:tgtEl>
                                        <p:attrNameLst>
                                          <p:attrName>ppt_x</p:attrName>
                                        </p:attrNameLst>
                                      </p:cBhvr>
                                      <p:tavLst>
                                        <p:tav tm="0">
                                          <p:val>
                                            <p:strVal val="ppt_x"/>
                                          </p:val>
                                        </p:tav>
                                        <p:tav tm="100000">
                                          <p:val>
                                            <p:strVal val="ppt_x"/>
                                          </p:val>
                                        </p:tav>
                                      </p:tavLst>
                                    </p:anim>
                                    <p:anim calcmode="lin" valueType="num">
                                      <p:cBhvr>
                                        <p:cTn id="118" dur="100" decel="100000"/>
                                        <p:tgtEl>
                                          <p:spTgt spid="81"/>
                                        </p:tgtEl>
                                        <p:attrNameLst>
                                          <p:attrName>ppt_y</p:attrName>
                                        </p:attrNameLst>
                                      </p:cBhvr>
                                      <p:tavLst>
                                        <p:tav tm="0">
                                          <p:val>
                                            <p:strVal val="ppt_y"/>
                                          </p:val>
                                        </p:tav>
                                        <p:tav tm="100000">
                                          <p:val>
                                            <p:strVal val="ppt_y-.03"/>
                                          </p:val>
                                        </p:tav>
                                      </p:tavLst>
                                    </p:anim>
                                    <p:anim calcmode="lin" valueType="num">
                                      <p:cBhvr>
                                        <p:cTn id="119" dur="900" accel="100000">
                                          <p:stCondLst>
                                            <p:cond delay="100"/>
                                          </p:stCondLst>
                                        </p:cTn>
                                        <p:tgtEl>
                                          <p:spTgt spid="81"/>
                                        </p:tgtEl>
                                        <p:attrNameLst>
                                          <p:attrName>ppt_y</p:attrName>
                                        </p:attrNameLst>
                                      </p:cBhvr>
                                      <p:tavLst>
                                        <p:tav tm="0">
                                          <p:val>
                                            <p:strVal val="ppt_y"/>
                                          </p:val>
                                        </p:tav>
                                        <p:tav tm="100000">
                                          <p:val>
                                            <p:strVal val="ppt_y+1"/>
                                          </p:val>
                                        </p:tav>
                                      </p:tavLst>
                                    </p:anim>
                                    <p:set>
                                      <p:cBhvr>
                                        <p:cTn id="120" dur="1" fill="hold">
                                          <p:stCondLst>
                                            <p:cond delay="9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21" restart="whenNotActive" fill="hold" evtFilter="cancelBubble" nodeType="interactiveSeq">
                <p:stCondLst>
                  <p:cond evt="onClick" delay="0">
                    <p:tgtEl>
                      <p:spTgt spid="82"/>
                    </p:tgtEl>
                  </p:cond>
                </p:stCondLst>
                <p:endSync evt="end" delay="0">
                  <p:rtn val="all"/>
                </p:endSync>
                <p:childTnLst>
                  <p:par>
                    <p:cTn id="122" fill="hold">
                      <p:stCondLst>
                        <p:cond delay="0"/>
                      </p:stCondLst>
                      <p:childTnLst>
                        <p:par>
                          <p:cTn id="123" fill="hold">
                            <p:stCondLst>
                              <p:cond delay="0"/>
                            </p:stCondLst>
                            <p:childTnLst>
                              <p:par>
                                <p:cTn id="124" presetID="37" presetClass="exit" presetSubtype="0" fill="hold" nodeType="clickEffect">
                                  <p:stCondLst>
                                    <p:cond delay="0"/>
                                  </p:stCondLst>
                                  <p:childTnLst>
                                    <p:animEffect transition="out" filter="fade">
                                      <p:cBhvr>
                                        <p:cTn id="125" dur="1000"/>
                                        <p:tgtEl>
                                          <p:spTgt spid="82"/>
                                        </p:tgtEl>
                                      </p:cBhvr>
                                    </p:animEffect>
                                    <p:anim calcmode="lin" valueType="num">
                                      <p:cBhvr>
                                        <p:cTn id="126" dur="1000"/>
                                        <p:tgtEl>
                                          <p:spTgt spid="82"/>
                                        </p:tgtEl>
                                        <p:attrNameLst>
                                          <p:attrName>ppt_x</p:attrName>
                                        </p:attrNameLst>
                                      </p:cBhvr>
                                      <p:tavLst>
                                        <p:tav tm="0">
                                          <p:val>
                                            <p:strVal val="ppt_x"/>
                                          </p:val>
                                        </p:tav>
                                        <p:tav tm="100000">
                                          <p:val>
                                            <p:strVal val="ppt_x"/>
                                          </p:val>
                                        </p:tav>
                                      </p:tavLst>
                                    </p:anim>
                                    <p:anim calcmode="lin" valueType="num">
                                      <p:cBhvr>
                                        <p:cTn id="127" dur="100" decel="100000"/>
                                        <p:tgtEl>
                                          <p:spTgt spid="82"/>
                                        </p:tgtEl>
                                        <p:attrNameLst>
                                          <p:attrName>ppt_y</p:attrName>
                                        </p:attrNameLst>
                                      </p:cBhvr>
                                      <p:tavLst>
                                        <p:tav tm="0">
                                          <p:val>
                                            <p:strVal val="ppt_y"/>
                                          </p:val>
                                        </p:tav>
                                        <p:tav tm="100000">
                                          <p:val>
                                            <p:strVal val="ppt_y-.03"/>
                                          </p:val>
                                        </p:tav>
                                      </p:tavLst>
                                    </p:anim>
                                    <p:anim calcmode="lin" valueType="num">
                                      <p:cBhvr>
                                        <p:cTn id="128" dur="900" accel="100000">
                                          <p:stCondLst>
                                            <p:cond delay="100"/>
                                          </p:stCondLst>
                                        </p:cTn>
                                        <p:tgtEl>
                                          <p:spTgt spid="82"/>
                                        </p:tgtEl>
                                        <p:attrNameLst>
                                          <p:attrName>ppt_y</p:attrName>
                                        </p:attrNameLst>
                                      </p:cBhvr>
                                      <p:tavLst>
                                        <p:tav tm="0">
                                          <p:val>
                                            <p:strVal val="ppt_y"/>
                                          </p:val>
                                        </p:tav>
                                        <p:tav tm="100000">
                                          <p:val>
                                            <p:strVal val="ppt_y+1"/>
                                          </p:val>
                                        </p:tav>
                                      </p:tavLst>
                                    </p:anim>
                                    <p:set>
                                      <p:cBhvr>
                                        <p:cTn id="129" dur="1" fill="hold">
                                          <p:stCondLst>
                                            <p:cond delay="9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30" restart="whenNotActive" fill="hold" evtFilter="cancelBubble" nodeType="interactiveSeq">
                <p:stCondLst>
                  <p:cond evt="onClick" delay="0">
                    <p:tgtEl>
                      <p:spTgt spid="69"/>
                    </p:tgtEl>
                  </p:cond>
                </p:stCondLst>
                <p:endSync evt="end" delay="0">
                  <p:rtn val="all"/>
                </p:endSync>
                <p:childTnLst>
                  <p:par>
                    <p:cTn id="131" fill="hold">
                      <p:stCondLst>
                        <p:cond delay="0"/>
                      </p:stCondLst>
                      <p:childTnLst>
                        <p:par>
                          <p:cTn id="132" fill="hold">
                            <p:stCondLst>
                              <p:cond delay="0"/>
                            </p:stCondLst>
                            <p:childTnLst>
                              <p:par>
                                <p:cTn id="133" presetID="37" presetClass="exit" presetSubtype="0" fill="hold" nodeType="clickEffect">
                                  <p:stCondLst>
                                    <p:cond delay="0"/>
                                  </p:stCondLst>
                                  <p:childTnLst>
                                    <p:animEffect transition="out" filter="fade">
                                      <p:cBhvr>
                                        <p:cTn id="134" dur="1000"/>
                                        <p:tgtEl>
                                          <p:spTgt spid="69"/>
                                        </p:tgtEl>
                                      </p:cBhvr>
                                    </p:animEffect>
                                    <p:anim calcmode="lin" valueType="num">
                                      <p:cBhvr>
                                        <p:cTn id="135" dur="1000"/>
                                        <p:tgtEl>
                                          <p:spTgt spid="69"/>
                                        </p:tgtEl>
                                        <p:attrNameLst>
                                          <p:attrName>ppt_x</p:attrName>
                                        </p:attrNameLst>
                                      </p:cBhvr>
                                      <p:tavLst>
                                        <p:tav tm="0">
                                          <p:val>
                                            <p:strVal val="ppt_x"/>
                                          </p:val>
                                        </p:tav>
                                        <p:tav tm="100000">
                                          <p:val>
                                            <p:strVal val="ppt_x"/>
                                          </p:val>
                                        </p:tav>
                                      </p:tavLst>
                                    </p:anim>
                                    <p:anim calcmode="lin" valueType="num">
                                      <p:cBhvr>
                                        <p:cTn id="136" dur="100" decel="100000"/>
                                        <p:tgtEl>
                                          <p:spTgt spid="69"/>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69"/>
                                        </p:tgtEl>
                                        <p:attrNameLst>
                                          <p:attrName>ppt_y</p:attrName>
                                        </p:attrNameLst>
                                      </p:cBhvr>
                                      <p:tavLst>
                                        <p:tav tm="0">
                                          <p:val>
                                            <p:strVal val="ppt_y"/>
                                          </p:val>
                                        </p:tav>
                                        <p:tav tm="100000">
                                          <p:val>
                                            <p:strVal val="ppt_y+1"/>
                                          </p:val>
                                        </p:tav>
                                      </p:tavLst>
                                    </p:anim>
                                    <p:set>
                                      <p:cBhvr>
                                        <p:cTn id="138"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39" restart="whenNotActive" fill="hold" evtFilter="cancelBubble" nodeType="interactiveSeq">
                <p:stCondLst>
                  <p:cond evt="onClick" delay="0">
                    <p:tgtEl>
                      <p:spTgt spid="83"/>
                    </p:tgtEl>
                  </p:cond>
                </p:stCondLst>
                <p:endSync evt="end" delay="0">
                  <p:rtn val="all"/>
                </p:endSync>
                <p:childTnLst>
                  <p:par>
                    <p:cTn id="140" fill="hold">
                      <p:stCondLst>
                        <p:cond delay="0"/>
                      </p:stCondLst>
                      <p:childTnLst>
                        <p:par>
                          <p:cTn id="141" fill="hold">
                            <p:stCondLst>
                              <p:cond delay="0"/>
                            </p:stCondLst>
                            <p:childTnLst>
                              <p:par>
                                <p:cTn id="142" presetID="37" presetClass="exit" presetSubtype="0" fill="hold" nodeType="clickEffect">
                                  <p:stCondLst>
                                    <p:cond delay="0"/>
                                  </p:stCondLst>
                                  <p:childTnLst>
                                    <p:animEffect transition="out" filter="fade">
                                      <p:cBhvr>
                                        <p:cTn id="143" dur="1000"/>
                                        <p:tgtEl>
                                          <p:spTgt spid="83"/>
                                        </p:tgtEl>
                                      </p:cBhvr>
                                    </p:animEffect>
                                    <p:anim calcmode="lin" valueType="num">
                                      <p:cBhvr>
                                        <p:cTn id="144" dur="1000"/>
                                        <p:tgtEl>
                                          <p:spTgt spid="83"/>
                                        </p:tgtEl>
                                        <p:attrNameLst>
                                          <p:attrName>ppt_x</p:attrName>
                                        </p:attrNameLst>
                                      </p:cBhvr>
                                      <p:tavLst>
                                        <p:tav tm="0">
                                          <p:val>
                                            <p:strVal val="ppt_x"/>
                                          </p:val>
                                        </p:tav>
                                        <p:tav tm="100000">
                                          <p:val>
                                            <p:strVal val="ppt_x"/>
                                          </p:val>
                                        </p:tav>
                                      </p:tavLst>
                                    </p:anim>
                                    <p:anim calcmode="lin" valueType="num">
                                      <p:cBhvr>
                                        <p:cTn id="145" dur="100" decel="100000"/>
                                        <p:tgtEl>
                                          <p:spTgt spid="83"/>
                                        </p:tgtEl>
                                        <p:attrNameLst>
                                          <p:attrName>ppt_y</p:attrName>
                                        </p:attrNameLst>
                                      </p:cBhvr>
                                      <p:tavLst>
                                        <p:tav tm="0">
                                          <p:val>
                                            <p:strVal val="ppt_y"/>
                                          </p:val>
                                        </p:tav>
                                        <p:tav tm="100000">
                                          <p:val>
                                            <p:strVal val="ppt_y-.03"/>
                                          </p:val>
                                        </p:tav>
                                      </p:tavLst>
                                    </p:anim>
                                    <p:anim calcmode="lin" valueType="num">
                                      <p:cBhvr>
                                        <p:cTn id="146" dur="900" accel="100000">
                                          <p:stCondLst>
                                            <p:cond delay="100"/>
                                          </p:stCondLst>
                                        </p:cTn>
                                        <p:tgtEl>
                                          <p:spTgt spid="83"/>
                                        </p:tgtEl>
                                        <p:attrNameLst>
                                          <p:attrName>ppt_y</p:attrName>
                                        </p:attrNameLst>
                                      </p:cBhvr>
                                      <p:tavLst>
                                        <p:tav tm="0">
                                          <p:val>
                                            <p:strVal val="ppt_y"/>
                                          </p:val>
                                        </p:tav>
                                        <p:tav tm="100000">
                                          <p:val>
                                            <p:strVal val="ppt_y+1"/>
                                          </p:val>
                                        </p:tav>
                                      </p:tavLst>
                                    </p:anim>
                                    <p:set>
                                      <p:cBhvr>
                                        <p:cTn id="147"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1112411" y="5240200"/>
            <a:ext cx="15327746" cy="1682496"/>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sp>
        <p:nvSpPr>
          <p:cNvPr id="28" name="Câu hỏi">
            <a:extLst>
              <a:ext uri="{FF2B5EF4-FFF2-40B4-BE49-F238E27FC236}">
                <a16:creationId xmlns:a16="http://schemas.microsoft.com/office/drawing/2014/main" id="{018AD89B-885D-983C-F4F6-FC485515F49D}"/>
              </a:ext>
            </a:extLst>
          </p:cNvPr>
          <p:cNvSpPr/>
          <p:nvPr/>
        </p:nvSpPr>
        <p:spPr>
          <a:xfrm>
            <a:off x="770021" y="419033"/>
            <a:ext cx="10587790" cy="16824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kumimoji="0" lang="vi-VN" sz="3200" b="1"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Câu hỏi </a:t>
            </a:r>
            <a:r>
              <a:rPr lang="vi-VN" sz="3200" b="1" noProof="1">
                <a:solidFill>
                  <a:prstClr val="black"/>
                </a:solidFill>
                <a:latin typeface="Arial" panose="020B0604020202020204" pitchFamily="34" charset="0"/>
                <a:cs typeface="Arial" panose="020B0604020202020204" pitchFamily="34" charset="0"/>
              </a:rPr>
              <a:t>1: </a:t>
            </a:r>
            <a:r>
              <a:rPr lang="vi-VN" sz="3200" noProof="1">
                <a:solidFill>
                  <a:prstClr val="black"/>
                </a:solidFill>
                <a:latin typeface="Arial" panose="020B0604020202020204" pitchFamily="34" charset="0"/>
                <a:cs typeface="Arial" panose="020B0604020202020204" pitchFamily="34" charset="0"/>
              </a:rPr>
              <a:t>Lễ hội đèn lồng nổi tại Ha-oai được tổ chức lần đầu tiên vào năm nào?</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1214581" y="2718887"/>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noProof="1">
                <a:solidFill>
                  <a:prstClr val="black"/>
                </a:solidFill>
                <a:latin typeface="Arial" panose="020B0604020202020204" pitchFamily="34" charset="0"/>
                <a:cs typeface="Arial" panose="020B0604020202020204" pitchFamily="34" charset="0"/>
              </a:rPr>
              <a:t>A. 1995.</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1214581" y="4353721"/>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noProof="1">
                <a:solidFill>
                  <a:prstClr val="black"/>
                </a:solidFill>
                <a:latin typeface="Arial" panose="020B0604020202020204" pitchFamily="34" charset="0"/>
                <a:cs typeface="Arial" panose="020B0604020202020204" pitchFamily="34" charset="0"/>
              </a:rPr>
              <a:t>C. 2000.</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6442363" y="2718887"/>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noProof="1">
                <a:solidFill>
                  <a:prstClr val="black"/>
                </a:solidFill>
                <a:latin typeface="Arial" panose="020B0604020202020204" pitchFamily="34" charset="0"/>
                <a:cs typeface="Arial" panose="020B0604020202020204" pitchFamily="34" charset="0"/>
              </a:rPr>
              <a:t>B. 1999.</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6442362" y="4353721"/>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noProof="1">
                <a:solidFill>
                  <a:prstClr val="black"/>
                </a:solidFill>
                <a:latin typeface="Arial" panose="020B0604020202020204" pitchFamily="34" charset="0"/>
                <a:cs typeface="Arial" panose="020B0604020202020204" pitchFamily="34" charset="0"/>
              </a:rPr>
              <a:t>D. 2005.</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6442361" y="2718887"/>
            <a:ext cx="4535055" cy="133003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noProof="1">
                <a:solidFill>
                  <a:prstClr val="black"/>
                </a:solidFill>
                <a:latin typeface="Arial" panose="020B0604020202020204" pitchFamily="34" charset="0"/>
                <a:cs typeface="Arial" panose="020B0604020202020204" pitchFamily="34" charset="0"/>
              </a:rPr>
              <a:t>B. 1999.</a:t>
            </a:r>
            <a:endParaRPr lang="vi-VN" sz="2800" noProof="1">
              <a:solidFill>
                <a:prstClr val="black"/>
              </a:solidFill>
              <a:latin typeface="Arial" panose="020B0604020202020204" pitchFamily="34" charset="0"/>
              <a:cs typeface="Arial" panose="020B0604020202020204" pitchFamily="34" charset="0"/>
            </a:endParaRPr>
          </a:p>
        </p:txBody>
      </p:sp>
      <p:pic>
        <p:nvPicPr>
          <p:cNvPr id="33" name="Picture 32">
            <a:hlinkClick r:id="rId4"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5"/>
          <a:stretch>
            <a:fillRect/>
          </a:stretch>
        </p:blipFill>
        <p:spPr>
          <a:xfrm>
            <a:off x="10551344" y="5429839"/>
            <a:ext cx="1640655" cy="1493130"/>
          </a:xfrm>
          <a:prstGeom prst="rect">
            <a:avLst/>
          </a:prstGeom>
        </p:spPr>
      </p:pic>
      <p:pic>
        <p:nvPicPr>
          <p:cNvPr id="15" name="Picture 3">
            <a:extLst>
              <a:ext uri="{FF2B5EF4-FFF2-40B4-BE49-F238E27FC236}">
                <a16:creationId xmlns:a16="http://schemas.microsoft.com/office/drawing/2014/main" id="{066BD82E-4B73-4E2E-4BDB-281447ADC3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4508" y="4909102"/>
            <a:ext cx="1213190" cy="2013593"/>
          </a:xfrm>
          <a:prstGeom prst="rect">
            <a:avLst/>
          </a:prstGeom>
        </p:spPr>
      </p:pic>
    </p:spTree>
    <p:extLst>
      <p:ext uri="{BB962C8B-B14F-4D97-AF65-F5344CB8AC3E}">
        <p14:creationId xmlns:p14="http://schemas.microsoft.com/office/powerpoint/2010/main" val="306012993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1112411" y="5240200"/>
            <a:ext cx="15327746" cy="1682496"/>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sp>
        <p:nvSpPr>
          <p:cNvPr id="28" name="Câu hỏi">
            <a:extLst>
              <a:ext uri="{FF2B5EF4-FFF2-40B4-BE49-F238E27FC236}">
                <a16:creationId xmlns:a16="http://schemas.microsoft.com/office/drawing/2014/main" id="{018AD89B-885D-983C-F4F6-FC485515F49D}"/>
              </a:ext>
            </a:extLst>
          </p:cNvPr>
          <p:cNvSpPr/>
          <p:nvPr/>
        </p:nvSpPr>
        <p:spPr>
          <a:xfrm>
            <a:off x="733926" y="419033"/>
            <a:ext cx="10635915" cy="17919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vi-VN" sz="3200" b="1" noProof="1">
                <a:solidFill>
                  <a:prstClr val="black"/>
                </a:solidFill>
                <a:latin typeface="Arial" panose="020B0604020202020204" pitchFamily="34" charset="0"/>
                <a:cs typeface="Arial" panose="020B0604020202020204" pitchFamily="34" charset="0"/>
              </a:rPr>
              <a:t>Câu hỏi 2: </a:t>
            </a:r>
            <a:r>
              <a:rPr lang="vi-VN" sz="3200" noProof="1">
                <a:solidFill>
                  <a:prstClr val="black"/>
                </a:solidFill>
                <a:latin typeface="Arial" panose="020B0604020202020204" pitchFamily="34" charset="0"/>
                <a:cs typeface="Arial" panose="020B0604020202020204" pitchFamily="34" charset="0"/>
              </a:rPr>
              <a:t>Ánh sáng từ đèn lồng trong lễ hội tượng trưng cho điều gì?</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1214581" y="2718887"/>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noProof="1">
                <a:solidFill>
                  <a:prstClr val="black"/>
                </a:solidFill>
                <a:latin typeface="Arial" panose="020B0604020202020204" pitchFamily="34" charset="0"/>
                <a:cs typeface="Arial" panose="020B0604020202020204" pitchFamily="34" charset="0"/>
              </a:rPr>
              <a:t>A. Tình yêu.</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1214581" y="4353721"/>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noProof="1">
                <a:solidFill>
                  <a:prstClr val="black"/>
                </a:solidFill>
                <a:latin typeface="Arial" panose="020B0604020202020204" pitchFamily="34" charset="0"/>
                <a:cs typeface="Arial" panose="020B0604020202020204" pitchFamily="34" charset="0"/>
              </a:rPr>
              <a:t>C. Trí tuệ.</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6442363" y="2718887"/>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noProof="1">
                <a:solidFill>
                  <a:prstClr val="black"/>
                </a:solidFill>
                <a:latin typeface="Arial" panose="020B0604020202020204" pitchFamily="34" charset="0"/>
                <a:cs typeface="Arial" panose="020B0604020202020204" pitchFamily="34" charset="0"/>
              </a:rPr>
              <a:t>B. Sức khỏe.</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6442362" y="4353721"/>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noProof="1">
                <a:solidFill>
                  <a:prstClr val="black"/>
                </a:solidFill>
                <a:latin typeface="Arial" panose="020B0604020202020204" pitchFamily="34" charset="0"/>
                <a:cs typeface="Arial" panose="020B0604020202020204" pitchFamily="34" charset="0"/>
              </a:rPr>
              <a:t>D. Bình an.</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1203695" y="4369134"/>
            <a:ext cx="4535055" cy="133003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noProof="1">
                <a:solidFill>
                  <a:prstClr val="black"/>
                </a:solidFill>
                <a:latin typeface="Arial" panose="020B0604020202020204" pitchFamily="34" charset="0"/>
                <a:cs typeface="Arial" panose="020B0604020202020204" pitchFamily="34" charset="0"/>
              </a:rPr>
              <a:t>C. Trí tuệ.</a:t>
            </a:r>
            <a:endParaRPr lang="vi-VN" sz="2800" noProof="1">
              <a:solidFill>
                <a:prstClr val="black"/>
              </a:solidFill>
              <a:latin typeface="Arial" panose="020B0604020202020204" pitchFamily="34" charset="0"/>
              <a:cs typeface="Arial" panose="020B0604020202020204" pitchFamily="34" charset="0"/>
            </a:endParaRPr>
          </a:p>
        </p:txBody>
      </p:sp>
      <p:pic>
        <p:nvPicPr>
          <p:cNvPr id="33" name="Picture 32">
            <a:hlinkClick r:id="rId4"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5"/>
          <a:stretch>
            <a:fillRect/>
          </a:stretch>
        </p:blipFill>
        <p:spPr>
          <a:xfrm>
            <a:off x="10551344" y="5429839"/>
            <a:ext cx="1640655" cy="1493130"/>
          </a:xfrm>
          <a:prstGeom prst="rect">
            <a:avLst/>
          </a:prstGeom>
        </p:spPr>
      </p:pic>
      <p:pic>
        <p:nvPicPr>
          <p:cNvPr id="15" name="Picture 3">
            <a:extLst>
              <a:ext uri="{FF2B5EF4-FFF2-40B4-BE49-F238E27FC236}">
                <a16:creationId xmlns:a16="http://schemas.microsoft.com/office/drawing/2014/main" id="{17E8193B-6EC3-7923-9265-FEBD84E806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4508" y="4909102"/>
            <a:ext cx="1213190" cy="2013593"/>
          </a:xfrm>
          <a:prstGeom prst="rect">
            <a:avLst/>
          </a:prstGeom>
        </p:spPr>
      </p:pic>
    </p:spTree>
    <p:extLst>
      <p:ext uri="{BB962C8B-B14F-4D97-AF65-F5344CB8AC3E}">
        <p14:creationId xmlns:p14="http://schemas.microsoft.com/office/powerpoint/2010/main" val="404929948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ễ hội thả đèn hoa đăng - Trải nghiệm đáng nhớ khi du lịch Hội An">
            <a:extLst>
              <a:ext uri="{FF2B5EF4-FFF2-40B4-BE49-F238E27FC236}">
                <a16:creationId xmlns:a16="http://schemas.microsoft.com/office/drawing/2014/main" id="{C61626F0-4DAB-DDAB-BC26-BF1E407F3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024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o đèn lồng nào?">
            <a:extLst>
              <a:ext uri="{FF2B5EF4-FFF2-40B4-BE49-F238E27FC236}">
                <a16:creationId xmlns:a16="http://schemas.microsoft.com/office/drawing/2014/main" id="{4FC7543A-F243-B201-6A09-3E251037FA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447"/>
          <a:stretch/>
        </p:blipFill>
        <p:spPr bwMode="auto">
          <a:xfrm>
            <a:off x="6502400" y="1"/>
            <a:ext cx="56896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a:extLst>
              <a:ext uri="{FF2B5EF4-FFF2-40B4-BE49-F238E27FC236}">
                <a16:creationId xmlns:a16="http://schemas.microsoft.com/office/drawing/2014/main" id="{84031FB7-94CC-EE9C-1CB1-782FEFEDBFB7}"/>
              </a:ext>
            </a:extLst>
          </p:cNvPr>
          <p:cNvSpPr/>
          <p:nvPr/>
        </p:nvSpPr>
        <p:spPr>
          <a:xfrm>
            <a:off x="1229837" y="4397354"/>
            <a:ext cx="2707163" cy="2438400"/>
          </a:xfrm>
          <a:custGeom>
            <a:avLst/>
            <a:gdLst/>
            <a:ahLst/>
            <a:cxnLst/>
            <a:rect l="l" t="t" r="r" b="b"/>
            <a:pathLst>
              <a:path w="2062149" h="1727050">
                <a:moveTo>
                  <a:pt x="0" y="0"/>
                </a:moveTo>
                <a:lnTo>
                  <a:pt x="2062149" y="0"/>
                </a:lnTo>
                <a:lnTo>
                  <a:pt x="2062149" y="1727050"/>
                </a:lnTo>
                <a:lnTo>
                  <a:pt x="0" y="1727050"/>
                </a:lnTo>
                <a:lnTo>
                  <a:pt x="0" y="0"/>
                </a:lnTo>
                <a:close/>
              </a:path>
            </a:pathLst>
          </a:custGeom>
          <a:blipFill>
            <a:blip r:embed="rId4"/>
            <a:stretch>
              <a:fillRect/>
            </a:stretch>
          </a:blipFill>
        </p:spPr>
        <p:txBody>
          <a:bodyPr/>
          <a:lstStyle/>
          <a:p>
            <a:endParaRPr lang="en-US"/>
          </a:p>
        </p:txBody>
      </p:sp>
      <p:sp>
        <p:nvSpPr>
          <p:cNvPr id="4" name="TextBox 3">
            <a:extLst>
              <a:ext uri="{FF2B5EF4-FFF2-40B4-BE49-F238E27FC236}">
                <a16:creationId xmlns:a16="http://schemas.microsoft.com/office/drawing/2014/main" id="{1FB580CA-BF7E-499B-FC38-4EF84DFCB317}"/>
              </a:ext>
            </a:extLst>
          </p:cNvPr>
          <p:cNvSpPr txBox="1"/>
          <p:nvPr/>
        </p:nvSpPr>
        <p:spPr>
          <a:xfrm>
            <a:off x="117818" y="3530600"/>
            <a:ext cx="4528524" cy="739754"/>
          </a:xfrm>
          <a:prstGeom prst="rect">
            <a:avLst/>
          </a:prstGeom>
          <a:noFill/>
        </p:spPr>
        <p:txBody>
          <a:bodyPr wrap="square" rtlCol="0">
            <a:spAutoFit/>
          </a:bodyPr>
          <a:lstStyle/>
          <a:p>
            <a:pPr algn="ctr">
              <a:lnSpc>
                <a:spcPct val="150000"/>
              </a:lnSpc>
            </a:pPr>
            <a:r>
              <a:rPr lang="vi-VN" sz="3200" b="1" dirty="0">
                <a:latin typeface="Arial" panose="020B0604020202020204" pitchFamily="34" charset="0"/>
                <a:cs typeface="Arial" panose="020B0604020202020204" pitchFamily="34" charset="0"/>
              </a:rPr>
              <a:t>Thảo luận nhóm đôi</a:t>
            </a:r>
            <a:endParaRPr lang="en-US" sz="32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7C23666-ACFA-7183-B997-4C4F2C0D348B}"/>
              </a:ext>
            </a:extLst>
          </p:cNvPr>
          <p:cNvSpPr txBox="1"/>
          <p:nvPr/>
        </p:nvSpPr>
        <p:spPr>
          <a:xfrm>
            <a:off x="4646342" y="4318000"/>
            <a:ext cx="7115720" cy="1951496"/>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n-US" sz="2800" kern="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điều</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quan</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sát</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gợi</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cho</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em</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nghĩ</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đến</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hoạt</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effectLst/>
                <a:latin typeface="Arial" panose="020B0604020202020204" pitchFamily="34" charset="0"/>
                <a:ea typeface="Times New Roman" panose="02020603050405020304" pitchFamily="18" charset="0"/>
                <a:cs typeface="Arial" panose="020B0604020202020204" pitchFamily="34" charset="0"/>
              </a:rPr>
              <a:t>gì</a:t>
            </a:r>
            <a:r>
              <a:rPr lang="en-US" sz="2800" kern="0" dirty="0">
                <a:effectLst/>
                <a:latin typeface="Arial" panose="020B0604020202020204" pitchFamily="34" charset="0"/>
                <a:ea typeface="Times New Roman" panose="02020603050405020304" pitchFamily="18" charset="0"/>
                <a:cs typeface="Arial" panose="020B0604020202020204" pitchFamily="34" charset="0"/>
              </a:rPr>
              <a:t>?</a:t>
            </a:r>
            <a:endParaRPr lang="vi-VN" sz="2800" kern="0"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Theo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vị</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3652948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1112411" y="5240200"/>
            <a:ext cx="15327746" cy="1682496"/>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sp>
        <p:nvSpPr>
          <p:cNvPr id="28" name="Câu hỏi">
            <a:extLst>
              <a:ext uri="{FF2B5EF4-FFF2-40B4-BE49-F238E27FC236}">
                <a16:creationId xmlns:a16="http://schemas.microsoft.com/office/drawing/2014/main" id="{018AD89B-885D-983C-F4F6-FC485515F49D}"/>
              </a:ext>
            </a:extLst>
          </p:cNvPr>
          <p:cNvSpPr/>
          <p:nvPr/>
        </p:nvSpPr>
        <p:spPr>
          <a:xfrm>
            <a:off x="459205" y="261214"/>
            <a:ext cx="11273589" cy="14878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vi-VN" sz="3200" b="1" noProof="1">
                <a:solidFill>
                  <a:prstClr val="black"/>
                </a:solidFill>
                <a:latin typeface="Arial" panose="020B0604020202020204" pitchFamily="34" charset="0"/>
                <a:cs typeface="Arial" panose="020B0604020202020204" pitchFamily="34" charset="0"/>
              </a:rPr>
              <a:t>Câu hỏi 3: </a:t>
            </a:r>
            <a:r>
              <a:rPr lang="vi-VN" sz="3200" noProof="1">
                <a:solidFill>
                  <a:prstClr val="black"/>
                </a:solidFill>
                <a:latin typeface="Arial" panose="020B0604020202020204" pitchFamily="34" charset="0"/>
                <a:cs typeface="Arial" panose="020B0604020202020204" pitchFamily="34" charset="0"/>
              </a:rPr>
              <a:t>Nghi thức đặc sắc nhất của lễ hội là gì?</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805219" y="2080166"/>
            <a:ext cx="4944418" cy="16830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2800" noProof="1">
                <a:solidFill>
                  <a:prstClr val="black"/>
                </a:solidFill>
                <a:latin typeface="Arial" panose="020B0604020202020204" pitchFamily="34" charset="0"/>
                <a:cs typeface="Arial" panose="020B0604020202020204" pitchFamily="34" charset="0"/>
              </a:rPr>
              <a:t>A. Thả sáu chiếc đèn lồng chính mang lời cầu nguyện.</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805219" y="4001261"/>
            <a:ext cx="4944417" cy="16824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2800" noProof="1">
                <a:solidFill>
                  <a:prstClr val="black"/>
                </a:solidFill>
                <a:latin typeface="Arial" panose="020B0604020202020204" pitchFamily="34" charset="0"/>
                <a:cs typeface="Arial" panose="020B0604020202020204" pitchFamily="34" charset="0"/>
              </a:rPr>
              <a:t>C. Thả đèn lồng trên biển.</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6442362" y="2080165"/>
            <a:ext cx="4944418" cy="16830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2800" noProof="1">
                <a:solidFill>
                  <a:prstClr val="black"/>
                </a:solidFill>
                <a:latin typeface="Arial" panose="020B0604020202020204" pitchFamily="34" charset="0"/>
                <a:cs typeface="Arial" panose="020B0604020202020204" pitchFamily="34" charset="0"/>
              </a:rPr>
              <a:t>B. Thả đèn lồng lên trời.</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6442362" y="4004984"/>
            <a:ext cx="4944417" cy="16824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2800" noProof="1">
                <a:solidFill>
                  <a:prstClr val="black"/>
                </a:solidFill>
                <a:latin typeface="Arial" panose="020B0604020202020204" pitchFamily="34" charset="0"/>
                <a:cs typeface="Arial" panose="020B0604020202020204" pitchFamily="34" charset="0"/>
              </a:rPr>
              <a:t>D. Thả đèn lồng trong công viên.</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805219" y="4007565"/>
            <a:ext cx="4944417" cy="168301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2800" noProof="1">
                <a:solidFill>
                  <a:prstClr val="black"/>
                </a:solidFill>
                <a:latin typeface="Arial" panose="020B0604020202020204" pitchFamily="34" charset="0"/>
                <a:cs typeface="Arial" panose="020B0604020202020204" pitchFamily="34" charset="0"/>
              </a:rPr>
              <a:t>A. Thả sáu chiếc đèn lồng chính mang lời cầu nguyện.</a:t>
            </a:r>
            <a:endParaRPr lang="vi-VN" sz="2800" noProof="1">
              <a:solidFill>
                <a:prstClr val="black"/>
              </a:solidFill>
              <a:latin typeface="Arial" panose="020B0604020202020204" pitchFamily="34" charset="0"/>
              <a:cs typeface="Arial" panose="020B0604020202020204" pitchFamily="34" charset="0"/>
            </a:endParaRPr>
          </a:p>
        </p:txBody>
      </p:sp>
      <p:pic>
        <p:nvPicPr>
          <p:cNvPr id="33" name="Picture 32">
            <a:hlinkClick r:id="rId4"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5"/>
          <a:stretch>
            <a:fillRect/>
          </a:stretch>
        </p:blipFill>
        <p:spPr>
          <a:xfrm>
            <a:off x="10551344" y="5429839"/>
            <a:ext cx="1640655" cy="1493130"/>
          </a:xfrm>
          <a:prstGeom prst="rect">
            <a:avLst/>
          </a:prstGeom>
        </p:spPr>
      </p:pic>
      <p:pic>
        <p:nvPicPr>
          <p:cNvPr id="15" name="Picture 3">
            <a:extLst>
              <a:ext uri="{FF2B5EF4-FFF2-40B4-BE49-F238E27FC236}">
                <a16:creationId xmlns:a16="http://schemas.microsoft.com/office/drawing/2014/main" id="{3753DAE1-E1D7-1E27-C147-6C01A5676F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4508" y="4909102"/>
            <a:ext cx="1213190" cy="2013593"/>
          </a:xfrm>
          <a:prstGeom prst="rect">
            <a:avLst/>
          </a:prstGeom>
        </p:spPr>
      </p:pic>
      <p:pic>
        <p:nvPicPr>
          <p:cNvPr id="2" name="Google Shape;177;p2">
            <a:extLst>
              <a:ext uri="{FF2B5EF4-FFF2-40B4-BE49-F238E27FC236}">
                <a16:creationId xmlns:a16="http://schemas.microsoft.com/office/drawing/2014/main" id="{B3A62CFB-E306-9088-08D3-934C68ACAB3D}"/>
              </a:ext>
            </a:extLst>
          </p:cNvPr>
          <p:cNvPicPr preferRelativeResize="0"/>
          <p:nvPr/>
        </p:nvPicPr>
        <p:blipFill rotWithShape="1">
          <a:blip r:embed="rId8">
            <a:alphaModFix/>
          </a:blip>
          <a:srcRect/>
          <a:stretch/>
        </p:blipFill>
        <p:spPr>
          <a:xfrm>
            <a:off x="123058" y="6429089"/>
            <a:ext cx="1677921" cy="346285"/>
          </a:xfrm>
          <a:prstGeom prst="rect">
            <a:avLst/>
          </a:prstGeom>
          <a:noFill/>
          <a:ln>
            <a:noFill/>
          </a:ln>
        </p:spPr>
      </p:pic>
    </p:spTree>
    <p:extLst>
      <p:ext uri="{BB962C8B-B14F-4D97-AF65-F5344CB8AC3E}">
        <p14:creationId xmlns:p14="http://schemas.microsoft.com/office/powerpoint/2010/main" val="429376321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1221511" y="5408476"/>
            <a:ext cx="15327746" cy="1682496"/>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sp>
        <p:nvSpPr>
          <p:cNvPr id="28" name="Câu hỏi">
            <a:extLst>
              <a:ext uri="{FF2B5EF4-FFF2-40B4-BE49-F238E27FC236}">
                <a16:creationId xmlns:a16="http://schemas.microsoft.com/office/drawing/2014/main" id="{018AD89B-885D-983C-F4F6-FC485515F49D}"/>
              </a:ext>
            </a:extLst>
          </p:cNvPr>
          <p:cNvSpPr/>
          <p:nvPr/>
        </p:nvSpPr>
        <p:spPr>
          <a:xfrm>
            <a:off x="140368" y="206025"/>
            <a:ext cx="11911263" cy="15298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vi-VN" sz="3200" b="1" noProof="1">
                <a:solidFill>
                  <a:prstClr val="black"/>
                </a:solidFill>
                <a:latin typeface="Arial" panose="020B0604020202020204" pitchFamily="34" charset="0"/>
                <a:cs typeface="Arial" panose="020B0604020202020204" pitchFamily="34" charset="0"/>
              </a:rPr>
              <a:t>Câu hỏi 4: </a:t>
            </a:r>
            <a:r>
              <a:rPr lang="vi-VN" sz="3200" noProof="1">
                <a:solidFill>
                  <a:prstClr val="black"/>
                </a:solidFill>
                <a:latin typeface="Arial" panose="020B0604020202020204" pitchFamily="34" charset="0"/>
                <a:cs typeface="Arial" panose="020B0604020202020204" pitchFamily="34" charset="0"/>
              </a:rPr>
              <a:t>Lễ hội đèn lồng nổi thu hút bao nhiêu người tham gia mỗi năm?</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789342" y="2015494"/>
            <a:ext cx="5196183"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vi-VN" sz="2800" noProof="1">
                <a:solidFill>
                  <a:prstClr val="black"/>
                </a:solidFill>
                <a:latin typeface="Arial" panose="020B0604020202020204" pitchFamily="34" charset="0"/>
                <a:cs typeface="Arial" panose="020B0604020202020204" pitchFamily="34" charset="0"/>
              </a:rPr>
              <a:t>A. Hơn 10,000 người.</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789342" y="3711985"/>
            <a:ext cx="5196183"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vi-VN" sz="2800" noProof="1">
                <a:solidFill>
                  <a:prstClr val="black"/>
                </a:solidFill>
                <a:latin typeface="Arial" panose="020B0604020202020204" pitchFamily="34" charset="0"/>
                <a:cs typeface="Arial" panose="020B0604020202020204" pitchFamily="34" charset="0"/>
              </a:rPr>
              <a:t>C. Hơn 50,000 người.</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6521242" y="2071534"/>
            <a:ext cx="4881416"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vi-VN" sz="2800" noProof="1">
                <a:solidFill>
                  <a:prstClr val="black"/>
                </a:solidFill>
                <a:latin typeface="Arial" panose="020B0604020202020204" pitchFamily="34" charset="0"/>
                <a:cs typeface="Arial" panose="020B0604020202020204" pitchFamily="34" charset="0"/>
              </a:rPr>
              <a:t>B. Hơn 20,000 người.</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6521242" y="3699432"/>
            <a:ext cx="4881416"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vi-VN" sz="2800" noProof="1">
                <a:solidFill>
                  <a:prstClr val="black"/>
                </a:solidFill>
                <a:latin typeface="Arial" panose="020B0604020202020204" pitchFamily="34" charset="0"/>
                <a:cs typeface="Arial" panose="020B0604020202020204" pitchFamily="34" charset="0"/>
              </a:rPr>
              <a:t>D. Hơn 100,000 người.</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789343" y="3718233"/>
            <a:ext cx="5196182" cy="133003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vi-VN" sz="2800" noProof="1">
                <a:solidFill>
                  <a:prstClr val="black"/>
                </a:solidFill>
                <a:latin typeface="Arial" panose="020B0604020202020204" pitchFamily="34" charset="0"/>
                <a:cs typeface="Arial" panose="020B0604020202020204" pitchFamily="34" charset="0"/>
              </a:rPr>
              <a:t>C. Hơn 50,000 người.</a:t>
            </a:r>
          </a:p>
        </p:txBody>
      </p:sp>
      <p:pic>
        <p:nvPicPr>
          <p:cNvPr id="33" name="Picture 32">
            <a:hlinkClick r:id="rId4"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5"/>
          <a:stretch>
            <a:fillRect/>
          </a:stretch>
        </p:blipFill>
        <p:spPr>
          <a:xfrm>
            <a:off x="10551344" y="5429839"/>
            <a:ext cx="1640655" cy="1493130"/>
          </a:xfrm>
          <a:prstGeom prst="rect">
            <a:avLst/>
          </a:prstGeom>
        </p:spPr>
      </p:pic>
      <p:pic>
        <p:nvPicPr>
          <p:cNvPr id="15" name="Picture 3">
            <a:extLst>
              <a:ext uri="{FF2B5EF4-FFF2-40B4-BE49-F238E27FC236}">
                <a16:creationId xmlns:a16="http://schemas.microsoft.com/office/drawing/2014/main" id="{3A814687-118A-96EF-C802-DF3F4CCF04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4508" y="4909102"/>
            <a:ext cx="1213190" cy="2013593"/>
          </a:xfrm>
          <a:prstGeom prst="rect">
            <a:avLst/>
          </a:prstGeom>
        </p:spPr>
      </p:pic>
    </p:spTree>
    <p:extLst>
      <p:ext uri="{BB962C8B-B14F-4D97-AF65-F5344CB8AC3E}">
        <p14:creationId xmlns:p14="http://schemas.microsoft.com/office/powerpoint/2010/main" val="3405203620"/>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1112411" y="5240200"/>
            <a:ext cx="15327746" cy="1682496"/>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sp>
        <p:nvSpPr>
          <p:cNvPr id="28" name="Câu hỏi">
            <a:extLst>
              <a:ext uri="{FF2B5EF4-FFF2-40B4-BE49-F238E27FC236}">
                <a16:creationId xmlns:a16="http://schemas.microsoft.com/office/drawing/2014/main" id="{018AD89B-885D-983C-F4F6-FC485515F49D}"/>
              </a:ext>
            </a:extLst>
          </p:cNvPr>
          <p:cNvSpPr/>
          <p:nvPr/>
        </p:nvSpPr>
        <p:spPr>
          <a:xfrm>
            <a:off x="260684" y="266402"/>
            <a:ext cx="11670631" cy="15298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kumimoji="0" lang="vi-VN" sz="3200" b="1"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Câu hỏi </a:t>
            </a:r>
            <a:r>
              <a:rPr lang="vi-VN" sz="3200" b="1" noProof="1">
                <a:solidFill>
                  <a:prstClr val="black"/>
                </a:solidFill>
                <a:latin typeface="Arial" panose="020B0604020202020204" pitchFamily="34" charset="0"/>
                <a:cs typeface="Arial" panose="020B0604020202020204" pitchFamily="34" charset="0"/>
              </a:rPr>
              <a:t>5: </a:t>
            </a:r>
            <a:r>
              <a:rPr lang="vi-VN" sz="3200" noProof="1">
                <a:solidFill>
                  <a:prstClr val="black"/>
                </a:solidFill>
                <a:latin typeface="Arial" panose="020B0604020202020204" pitchFamily="34" charset="0"/>
                <a:cs typeface="Arial" panose="020B0604020202020204" pitchFamily="34" charset="0"/>
              </a:rPr>
              <a:t>Mục đích chính của lễ hội đèn lồng nổi là gì?</a:t>
            </a:r>
            <a:endParaRPr kumimoji="0" lang="vi-VN" sz="3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695816" y="2075272"/>
            <a:ext cx="4788569" cy="15298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vi-VN" sz="2800" noProof="1">
                <a:solidFill>
                  <a:prstClr val="black"/>
                </a:solidFill>
                <a:latin typeface="Arial" panose="020B0604020202020204" pitchFamily="34" charset="0"/>
                <a:cs typeface="Arial" panose="020B0604020202020204" pitchFamily="34" charset="0"/>
              </a:rPr>
              <a:t>A. Chào mừng mùa xuân.</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656573" y="4068534"/>
            <a:ext cx="4827812" cy="1876109"/>
          </a:xfrm>
          <a:prstGeom prst="roundRect">
            <a:avLst>
              <a:gd name="adj" fmla="val 92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2800" noProof="1">
                <a:solidFill>
                  <a:prstClr val="black"/>
                </a:solidFill>
                <a:latin typeface="Arial" panose="020B0604020202020204" pitchFamily="34" charset="0"/>
                <a:cs typeface="Arial" panose="020B0604020202020204" pitchFamily="34" charset="0"/>
              </a:rPr>
              <a:t>C. Tôn vinh các vị thần.</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6202789" y="2075272"/>
            <a:ext cx="5293395" cy="15298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2800" noProof="1">
                <a:solidFill>
                  <a:prstClr val="black"/>
                </a:solidFill>
                <a:latin typeface="Arial" panose="020B0604020202020204" pitchFamily="34" charset="0"/>
                <a:cs typeface="Arial" panose="020B0604020202020204" pitchFamily="34" charset="0"/>
              </a:rPr>
              <a:t>B. Kỷ niệm ngày thành lập thành phố.</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6202789" y="4068534"/>
            <a:ext cx="5346578" cy="1876110"/>
          </a:xfrm>
          <a:prstGeom prst="roundRect">
            <a:avLst>
              <a:gd name="adj" fmla="val 6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vi-VN" sz="2800" noProof="1">
                <a:solidFill>
                  <a:prstClr val="black"/>
                </a:solidFill>
                <a:latin typeface="Arial" panose="020B0604020202020204" pitchFamily="34" charset="0"/>
                <a:cs typeface="Arial" panose="020B0604020202020204" pitchFamily="34" charset="0"/>
              </a:rPr>
              <a:t>D. Cầu nguyện cho hòa bình và an lành.</a:t>
            </a:r>
            <a:endParaRPr kumimoji="0" lang="vi-VN" sz="28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6201053" y="4068669"/>
            <a:ext cx="5346577" cy="1875837"/>
          </a:xfrm>
          <a:prstGeom prst="roundRect">
            <a:avLst>
              <a:gd name="adj" fmla="val 690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vi-VN" sz="2800" noProof="1">
                <a:solidFill>
                  <a:prstClr val="black"/>
                </a:solidFill>
                <a:latin typeface="Arial" panose="020B0604020202020204" pitchFamily="34" charset="0"/>
                <a:cs typeface="Arial" panose="020B0604020202020204" pitchFamily="34" charset="0"/>
              </a:rPr>
              <a:t>D. Cầu nguyện cho hòa bình và an lành.</a:t>
            </a:r>
          </a:p>
        </p:txBody>
      </p:sp>
      <p:pic>
        <p:nvPicPr>
          <p:cNvPr id="33" name="Picture 32">
            <a:hlinkClick r:id="rId4"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5"/>
          <a:stretch>
            <a:fillRect/>
          </a:stretch>
        </p:blipFill>
        <p:spPr>
          <a:xfrm>
            <a:off x="11117013" y="5944643"/>
            <a:ext cx="1074986" cy="978325"/>
          </a:xfrm>
          <a:prstGeom prst="rect">
            <a:avLst/>
          </a:prstGeom>
        </p:spPr>
      </p:pic>
    </p:spTree>
    <p:extLst>
      <p:ext uri="{BB962C8B-B14F-4D97-AF65-F5344CB8AC3E}">
        <p14:creationId xmlns:p14="http://schemas.microsoft.com/office/powerpoint/2010/main" val="419179865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3886200" y="0"/>
            <a:ext cx="4419600" cy="1455174"/>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000"/>
                <a:buFont typeface="Calibri"/>
                <a:buNone/>
                <a:tabLst/>
                <a:defRPr/>
              </a:pPr>
              <a:endParaRPr kumimoji="0" sz="4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000"/>
                <a:buFont typeface="Calibri"/>
                <a:buNone/>
                <a:tabLst/>
                <a:defRPr/>
              </a:pPr>
              <a:endParaRPr kumimoji="0" sz="4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Arial"/>
                <a:buNone/>
                <a:tabLst/>
                <a:defRPr/>
              </a:pPr>
              <a:r>
                <a:rPr kumimoji="0" lang="en-US" sz="4400" b="1" i="0" u="none" strike="noStrike" kern="0" cap="none" spc="0" normalizeH="0" baseline="0" noProof="0">
                  <a:ln>
                    <a:noFill/>
                  </a:ln>
                  <a:solidFill>
                    <a:srgbClr val="FFFFFF"/>
                  </a:solidFill>
                  <a:effectLst/>
                  <a:uLnTx/>
                  <a:uFillTx/>
                  <a:latin typeface="Arial"/>
                  <a:ea typeface="Arial"/>
                  <a:cs typeface="Arial"/>
                  <a:sym typeface="Arial"/>
                </a:rPr>
                <a:t>kenhgiaovien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4" name="Google Shape;164;p1"/>
          <p:cNvGrpSpPr/>
          <p:nvPr/>
        </p:nvGrpSpPr>
        <p:grpSpPr>
          <a:xfrm>
            <a:off x="782511" y="4823293"/>
            <a:ext cx="6382239" cy="990700"/>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sng" strike="noStrike" kern="0" cap="none" spc="0" normalizeH="0" baseline="0" noProof="0">
                  <a:ln>
                    <a:noFill/>
                  </a:ln>
                  <a:solidFill>
                    <a:srgbClr val="000000"/>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https://kenhgiaovien.com/</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816823" y="1796613"/>
            <a:ext cx="8179693" cy="2793842"/>
          </a:xfrm>
          <a:prstGeom prst="rect">
            <a:avLst/>
          </a:prstGeom>
          <a:noFill/>
          <a:ln>
            <a:noFill/>
          </a:ln>
        </p:spPr>
        <p:txBody>
          <a:bodyPr spcFirstLastPara="1" wrap="square" lIns="91425" tIns="45700" rIns="91425" bIns="45700" anchor="t" anchorCtr="0">
            <a:spAutoFit/>
          </a:bodyPr>
          <a:lstStyle/>
          <a:p>
            <a:pPr marL="457223" marR="0" lvl="0" indent="-457223" algn="just" defTabSz="914400" rtl="0" eaLnBrk="1" fontAlgn="auto" latinLnBrk="0" hangingPunct="1">
              <a:lnSpc>
                <a:spcPct val="150000"/>
              </a:lnSpc>
              <a:spcBef>
                <a:spcPts val="0"/>
              </a:spcBef>
              <a:spcAft>
                <a:spcPts val="0"/>
              </a:spcAft>
              <a:buClr>
                <a:srgbClr val="000000"/>
              </a:buClr>
              <a:buSzPts val="2400"/>
              <a:buFont typeface="Arial"/>
              <a:buChar char="•"/>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Bài giảng và giáo án này chỉ có duy nhất trên </a:t>
            </a: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kenhgiaovien.com </a:t>
            </a:r>
            <a:endParaRPr kumimoji="0" sz="2400" b="1" i="0" u="none" strike="noStrike" kern="0" cap="none" spc="0" normalizeH="0" baseline="0" noProof="0">
              <a:ln>
                <a:noFill/>
              </a:ln>
              <a:solidFill>
                <a:srgbClr val="000000"/>
              </a:solidFill>
              <a:effectLst/>
              <a:uLnTx/>
              <a:uFillTx/>
              <a:latin typeface="Arial"/>
              <a:ea typeface="Arial"/>
              <a:cs typeface="Arial"/>
              <a:sym typeface="Arial"/>
            </a:endParaRPr>
          </a:p>
          <a:p>
            <a:pPr marL="457223" marR="0" lvl="0" indent="-457223" algn="just" defTabSz="914400" rtl="0" eaLnBrk="1" fontAlgn="auto" latinLnBrk="0" hangingPunct="1">
              <a:lnSpc>
                <a:spcPct val="150000"/>
              </a:lnSpc>
              <a:spcBef>
                <a:spcPts val="0"/>
              </a:spcBef>
              <a:spcAft>
                <a:spcPts val="0"/>
              </a:spcAft>
              <a:buClr>
                <a:srgbClr val="000000"/>
              </a:buClr>
              <a:buSzPts val="2400"/>
              <a:buFont typeface="Arial"/>
              <a:buChar char="•"/>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Bất cứ nơi nào đăng bán lại đều là đánh cắp bản quyền và hưởng lợi bất chính trên công sức của giáo viên.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23" marR="0" lvl="0" indent="-457223" algn="just" defTabSz="914400" rtl="0" eaLnBrk="1" fontAlgn="auto" latinLnBrk="0" hangingPunct="1">
              <a:lnSpc>
                <a:spcPct val="150000"/>
              </a:lnSpc>
              <a:spcBef>
                <a:spcPts val="0"/>
              </a:spcBef>
              <a:spcAft>
                <a:spcPts val="0"/>
              </a:spcAft>
              <a:buClr>
                <a:srgbClr val="000000"/>
              </a:buClr>
              <a:buSzPts val="2400"/>
              <a:buFont typeface="Arial"/>
              <a:buChar char="•"/>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Vui lòng không tiếp tay cho hành vi xấu.</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1"/>
          <p:cNvSpPr txBox="1"/>
          <p:nvPr/>
        </p:nvSpPr>
        <p:spPr>
          <a:xfrm>
            <a:off x="1804380" y="5711060"/>
            <a:ext cx="4338502" cy="76944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4000"/>
              <a:buFont typeface="Aharoni"/>
              <a:buNone/>
              <a:tabLst/>
              <a:defRPr/>
            </a:pPr>
            <a:r>
              <a:rPr kumimoji="0" lang="en-US" sz="4000" b="0" i="0" u="none" strike="noStrike" kern="0" cap="none" spc="0" normalizeH="0" baseline="0" noProof="0">
                <a:ln>
                  <a:noFill/>
                </a:ln>
                <a:solidFill>
                  <a:srgbClr val="000000"/>
                </a:solidFill>
                <a:effectLst/>
                <a:uLnTx/>
                <a:uFillTx/>
                <a:latin typeface="Aharoni"/>
                <a:ea typeface="Aharoni"/>
                <a:cs typeface="Aharoni"/>
                <a:sym typeface="Aharoni"/>
              </a:rPr>
              <a:t>Zalo: </a:t>
            </a:r>
            <a:r>
              <a:rPr kumimoji="0" lang="en-US" sz="4400" b="1" i="0" u="none" strike="noStrike" kern="0" cap="none" spc="0" normalizeH="0" baseline="0" noProof="0">
                <a:ln>
                  <a:noFill/>
                </a:ln>
                <a:solidFill>
                  <a:srgbClr val="4EA72E"/>
                </a:solidFill>
                <a:effectLst/>
                <a:uLnTx/>
                <a:uFillTx/>
                <a:latin typeface="Aharoni"/>
                <a:ea typeface="Aharoni"/>
                <a:cs typeface="Aharoni"/>
                <a:sym typeface="Aharoni"/>
              </a:rPr>
              <a:t>0386 168 725</a:t>
            </a:r>
            <a:endParaRPr kumimoji="0" sz="4000" b="1" i="0" u="none" strike="noStrike" kern="0" cap="none" spc="0" normalizeH="0" baseline="0" noProof="0">
              <a:ln>
                <a:noFill/>
              </a:ln>
              <a:solidFill>
                <a:srgbClr val="4EA72E"/>
              </a:solidFill>
              <a:effectLst/>
              <a:uLnTx/>
              <a:uFillTx/>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8721213" y="2139589"/>
            <a:ext cx="3007987" cy="471841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4A915F29-314C-6E62-D6E1-00B2D1732125}"/>
              </a:ext>
            </a:extLst>
          </p:cNvPr>
          <p:cNvSpPr/>
          <p:nvPr/>
        </p:nvSpPr>
        <p:spPr>
          <a:xfrm>
            <a:off x="6096000" y="5921719"/>
            <a:ext cx="6347136" cy="2070753"/>
          </a:xfrm>
          <a:custGeom>
            <a:avLst/>
            <a:gdLst/>
            <a:ahLst/>
            <a:cxnLst/>
            <a:rect l="l" t="t" r="r" b="b"/>
            <a:pathLst>
              <a:path w="9520704" h="3106130">
                <a:moveTo>
                  <a:pt x="0" y="0"/>
                </a:moveTo>
                <a:lnTo>
                  <a:pt x="9520704" y="0"/>
                </a:lnTo>
                <a:lnTo>
                  <a:pt x="9520704" y="3106129"/>
                </a:lnTo>
                <a:lnTo>
                  <a:pt x="0" y="3106129"/>
                </a:lnTo>
                <a:lnTo>
                  <a:pt x="0" y="0"/>
                </a:lnTo>
                <a:close/>
              </a:path>
            </a:pathLst>
          </a:custGeom>
          <a:blipFill>
            <a:blip r:embed="rId2"/>
            <a:stretch>
              <a:fillRect/>
            </a:stretch>
          </a:blipFill>
        </p:spPr>
        <p:txBody>
          <a:bodyPr/>
          <a:lstStyle/>
          <a:p>
            <a:endParaRPr lang="en-US" sz="1200"/>
          </a:p>
        </p:txBody>
      </p:sp>
      <p:sp>
        <p:nvSpPr>
          <p:cNvPr id="5" name="Freeform 4">
            <a:extLst>
              <a:ext uri="{FF2B5EF4-FFF2-40B4-BE49-F238E27FC236}">
                <a16:creationId xmlns:a16="http://schemas.microsoft.com/office/drawing/2014/main" id="{5DA9D542-3DFF-8239-BE3A-22209DEADFD2}"/>
              </a:ext>
            </a:extLst>
          </p:cNvPr>
          <p:cNvSpPr/>
          <p:nvPr/>
        </p:nvSpPr>
        <p:spPr>
          <a:xfrm>
            <a:off x="-251136" y="5906845"/>
            <a:ext cx="6347136" cy="2070753"/>
          </a:xfrm>
          <a:custGeom>
            <a:avLst/>
            <a:gdLst/>
            <a:ahLst/>
            <a:cxnLst/>
            <a:rect l="l" t="t" r="r" b="b"/>
            <a:pathLst>
              <a:path w="9520704" h="3106130">
                <a:moveTo>
                  <a:pt x="0" y="0"/>
                </a:moveTo>
                <a:lnTo>
                  <a:pt x="9520704" y="0"/>
                </a:lnTo>
                <a:lnTo>
                  <a:pt x="9520704" y="3106130"/>
                </a:lnTo>
                <a:lnTo>
                  <a:pt x="0" y="3106130"/>
                </a:lnTo>
                <a:lnTo>
                  <a:pt x="0" y="0"/>
                </a:lnTo>
                <a:close/>
              </a:path>
            </a:pathLst>
          </a:custGeom>
          <a:blipFill>
            <a:blip r:embed="rId2"/>
            <a:stretch>
              <a:fillRect/>
            </a:stretch>
          </a:blipFill>
        </p:spPr>
        <p:txBody>
          <a:bodyPr/>
          <a:lstStyle/>
          <a:p>
            <a:endParaRPr lang="en-US" sz="1200"/>
          </a:p>
        </p:txBody>
      </p:sp>
      <p:sp>
        <p:nvSpPr>
          <p:cNvPr id="9" name="TextBox 8">
            <a:extLst>
              <a:ext uri="{FF2B5EF4-FFF2-40B4-BE49-F238E27FC236}">
                <a16:creationId xmlns:a16="http://schemas.microsoft.com/office/drawing/2014/main" id="{7F7DEF67-7053-947E-3174-88195095CC5C}"/>
              </a:ext>
            </a:extLst>
          </p:cNvPr>
          <p:cNvSpPr txBox="1"/>
          <p:nvPr/>
        </p:nvSpPr>
        <p:spPr>
          <a:xfrm>
            <a:off x="2789492" y="211212"/>
            <a:ext cx="6613015" cy="982513"/>
          </a:xfrm>
          <a:prstGeom prst="rect">
            <a:avLst/>
          </a:prstGeom>
          <a:noFill/>
        </p:spPr>
        <p:txBody>
          <a:bodyPr wrap="square" rtlCol="0">
            <a:spAutoFit/>
          </a:bodyPr>
          <a:lstStyle/>
          <a:p>
            <a:pPr algn="ctr">
              <a:lnSpc>
                <a:spcPct val="150000"/>
              </a:lnSpc>
            </a:pPr>
            <a:r>
              <a:rPr lang="vi-VN" sz="4400" b="1">
                <a:latin typeface="Arial" panose="020B0604020202020204" pitchFamily="34" charset="0"/>
                <a:cs typeface="Arial" panose="020B0604020202020204" pitchFamily="34" charset="0"/>
              </a:rPr>
              <a:t>CỦNG CỐ, DẶN DÒ</a:t>
            </a:r>
            <a:endParaRPr lang="en-US" sz="4400" b="1"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EB501022-72C6-4F7F-E4AB-81BD0BDBD9D4}"/>
              </a:ext>
            </a:extLst>
          </p:cNvPr>
          <p:cNvGrpSpPr/>
          <p:nvPr/>
        </p:nvGrpSpPr>
        <p:grpSpPr>
          <a:xfrm>
            <a:off x="476205" y="1525800"/>
            <a:ext cx="5166606" cy="1612232"/>
            <a:chOff x="-238174" y="2190407"/>
            <a:chExt cx="5166606" cy="1612232"/>
          </a:xfrm>
        </p:grpSpPr>
        <p:sp>
          <p:nvSpPr>
            <p:cNvPr id="3" name="Rectangle 2">
              <a:extLst>
                <a:ext uri="{FF2B5EF4-FFF2-40B4-BE49-F238E27FC236}">
                  <a16:creationId xmlns:a16="http://schemas.microsoft.com/office/drawing/2014/main" id="{91EE23F5-443E-FB0D-941F-8EF5F9DBB229}"/>
                </a:ext>
              </a:extLst>
            </p:cNvPr>
            <p:cNvSpPr/>
            <p:nvPr/>
          </p:nvSpPr>
          <p:spPr>
            <a:xfrm>
              <a:off x="931205" y="2190407"/>
              <a:ext cx="3997227" cy="1612232"/>
            </a:xfrm>
            <a:prstGeom prst="rect">
              <a:avLst/>
            </a:prstGeom>
            <a:solidFill>
              <a:srgbClr val="FAD6D6"/>
            </a:solidFill>
            <a:ln>
              <a:solidFill>
                <a:srgbClr val="FAD6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b="1" dirty="0">
                  <a:solidFill>
                    <a:schemeClr val="tx1"/>
                  </a:solidFill>
                  <a:latin typeface="Arial" panose="020B0604020202020204" pitchFamily="34" charset="0"/>
                  <a:cs typeface="Arial" panose="020B0604020202020204" pitchFamily="34" charset="0"/>
                </a:rPr>
                <a:t>Đọc lại bài</a:t>
              </a:r>
            </a:p>
            <a:p>
              <a:pPr algn="ctr">
                <a:lnSpc>
                  <a:spcPct val="150000"/>
                </a:lnSpc>
              </a:pPr>
              <a:r>
                <a:rPr lang="vi-VN" sz="3200" i="1" dirty="0">
                  <a:solidFill>
                    <a:schemeClr val="tx1"/>
                  </a:solidFill>
                  <a:latin typeface="Arial" panose="020B0604020202020204" pitchFamily="34" charset="0"/>
                  <a:cs typeface="Arial" panose="020B0604020202020204" pitchFamily="34" charset="0"/>
                </a:rPr>
                <a:t>Lễ hội đèn lồng nổi</a:t>
              </a:r>
              <a:endParaRPr lang="en-US" sz="3200" i="1" dirty="0">
                <a:solidFill>
                  <a:schemeClr val="tx1"/>
                </a:solidFill>
                <a:latin typeface="Arial" panose="020B0604020202020204" pitchFamily="34" charset="0"/>
                <a:cs typeface="Arial" panose="020B0604020202020204" pitchFamily="34" charset="0"/>
              </a:endParaRPr>
            </a:p>
          </p:txBody>
        </p:sp>
        <p:sp>
          <p:nvSpPr>
            <p:cNvPr id="11" name="Sun 10">
              <a:extLst>
                <a:ext uri="{FF2B5EF4-FFF2-40B4-BE49-F238E27FC236}">
                  <a16:creationId xmlns:a16="http://schemas.microsoft.com/office/drawing/2014/main" id="{CD5A9939-29B5-458F-3643-C08FD9EDEF8D}"/>
                </a:ext>
              </a:extLst>
            </p:cNvPr>
            <p:cNvSpPr/>
            <p:nvPr/>
          </p:nvSpPr>
          <p:spPr>
            <a:xfrm>
              <a:off x="-238174" y="2635904"/>
              <a:ext cx="818147" cy="721237"/>
            </a:xfrm>
            <a:prstGeom prst="sun">
              <a:avLst>
                <a:gd name="adj" fmla="val 20588"/>
              </a:avLst>
            </a:prstGeom>
            <a:solidFill>
              <a:srgbClr val="FFC000"/>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Arial" panose="020B0604020202020204" pitchFamily="34" charset="0"/>
                  <a:cs typeface="Arial" panose="020B0604020202020204" pitchFamily="34" charset="0"/>
                </a:rPr>
                <a:t>1</a:t>
              </a:r>
              <a:endParaRPr lang="en-US" sz="3200" b="1" dirty="0">
                <a:solidFill>
                  <a:schemeClr val="tx1"/>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98684FCE-C3D4-9C23-F6F5-0EDE15B09845}"/>
                </a:ext>
              </a:extLst>
            </p:cNvPr>
            <p:cNvCxnSpPr>
              <a:cxnSpLocks/>
              <a:stCxn id="11" idx="3"/>
              <a:endCxn id="3" idx="1"/>
            </p:cNvCxnSpPr>
            <p:nvPr/>
          </p:nvCxnSpPr>
          <p:spPr>
            <a:xfrm>
              <a:off x="579973" y="2996523"/>
              <a:ext cx="351232"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5D5BDB73-0CDF-1D53-5144-03C3E2EBA063}"/>
              </a:ext>
            </a:extLst>
          </p:cNvPr>
          <p:cNvGrpSpPr/>
          <p:nvPr/>
        </p:nvGrpSpPr>
        <p:grpSpPr>
          <a:xfrm>
            <a:off x="6549191" y="1525800"/>
            <a:ext cx="4757532" cy="1612232"/>
            <a:chOff x="-238174" y="2190407"/>
            <a:chExt cx="4757532" cy="1612232"/>
          </a:xfrm>
        </p:grpSpPr>
        <p:sp>
          <p:nvSpPr>
            <p:cNvPr id="28" name="Rectangle 27">
              <a:extLst>
                <a:ext uri="{FF2B5EF4-FFF2-40B4-BE49-F238E27FC236}">
                  <a16:creationId xmlns:a16="http://schemas.microsoft.com/office/drawing/2014/main" id="{B52405FE-9F6F-BE31-06D7-6444E4F2299B}"/>
                </a:ext>
              </a:extLst>
            </p:cNvPr>
            <p:cNvSpPr/>
            <p:nvPr/>
          </p:nvSpPr>
          <p:spPr>
            <a:xfrm>
              <a:off x="931205" y="2190407"/>
              <a:ext cx="3588153" cy="1612232"/>
            </a:xfrm>
            <a:prstGeom prst="rect">
              <a:avLst/>
            </a:prstGeom>
            <a:solidFill>
              <a:srgbClr val="FAD6D6"/>
            </a:solidFill>
            <a:ln>
              <a:solidFill>
                <a:srgbClr val="FAD6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Chia sẻ với người thân về bài đọc</a:t>
              </a:r>
              <a:endParaRPr lang="en-US" sz="3200" dirty="0">
                <a:solidFill>
                  <a:schemeClr val="tx1"/>
                </a:solidFill>
                <a:latin typeface="Arial" panose="020B0604020202020204" pitchFamily="34" charset="0"/>
                <a:cs typeface="Arial" panose="020B0604020202020204" pitchFamily="34" charset="0"/>
              </a:endParaRPr>
            </a:p>
          </p:txBody>
        </p:sp>
        <p:sp>
          <p:nvSpPr>
            <p:cNvPr id="29" name="Sun 28">
              <a:extLst>
                <a:ext uri="{FF2B5EF4-FFF2-40B4-BE49-F238E27FC236}">
                  <a16:creationId xmlns:a16="http://schemas.microsoft.com/office/drawing/2014/main" id="{31F93F57-D650-0F70-B064-7FC578E7099D}"/>
                </a:ext>
              </a:extLst>
            </p:cNvPr>
            <p:cNvSpPr/>
            <p:nvPr/>
          </p:nvSpPr>
          <p:spPr>
            <a:xfrm>
              <a:off x="-238174" y="2635904"/>
              <a:ext cx="818147" cy="721237"/>
            </a:xfrm>
            <a:prstGeom prst="sun">
              <a:avLst>
                <a:gd name="adj" fmla="val 20588"/>
              </a:avLst>
            </a:prstGeom>
            <a:solidFill>
              <a:srgbClr val="FFC000"/>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Arial" panose="020B0604020202020204" pitchFamily="34" charset="0"/>
                  <a:cs typeface="Arial" panose="020B0604020202020204" pitchFamily="34" charset="0"/>
                </a:rPr>
                <a:t>2</a:t>
              </a:r>
              <a:endParaRPr lang="en-US" sz="3200" b="1" dirty="0">
                <a:solidFill>
                  <a:schemeClr val="tx1"/>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6FB76AF6-6E52-DE5F-2BA6-8F17536B9391}"/>
                </a:ext>
              </a:extLst>
            </p:cNvPr>
            <p:cNvCxnSpPr>
              <a:cxnSpLocks/>
              <a:stCxn id="29" idx="3"/>
              <a:endCxn id="28" idx="1"/>
            </p:cNvCxnSpPr>
            <p:nvPr/>
          </p:nvCxnSpPr>
          <p:spPr>
            <a:xfrm>
              <a:off x="579973" y="2996523"/>
              <a:ext cx="351232"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C940D969-52F9-EFBE-A61F-8892126C1706}"/>
              </a:ext>
            </a:extLst>
          </p:cNvPr>
          <p:cNvGrpSpPr/>
          <p:nvPr/>
        </p:nvGrpSpPr>
        <p:grpSpPr>
          <a:xfrm>
            <a:off x="1823730" y="3573050"/>
            <a:ext cx="8799210" cy="2243295"/>
            <a:chOff x="-195497" y="1975093"/>
            <a:chExt cx="8799210" cy="2243295"/>
          </a:xfrm>
        </p:grpSpPr>
        <p:sp>
          <p:nvSpPr>
            <p:cNvPr id="35" name="Rectangle 34">
              <a:extLst>
                <a:ext uri="{FF2B5EF4-FFF2-40B4-BE49-F238E27FC236}">
                  <a16:creationId xmlns:a16="http://schemas.microsoft.com/office/drawing/2014/main" id="{F48A1836-CBF3-D3D7-022C-6F9968B74CD6}"/>
                </a:ext>
              </a:extLst>
            </p:cNvPr>
            <p:cNvSpPr/>
            <p:nvPr/>
          </p:nvSpPr>
          <p:spPr>
            <a:xfrm>
              <a:off x="931204" y="1975093"/>
              <a:ext cx="7672509" cy="2243295"/>
            </a:xfrm>
            <a:prstGeom prst="rect">
              <a:avLst/>
            </a:prstGeom>
            <a:solidFill>
              <a:srgbClr val="FAD6D6"/>
            </a:solidFill>
            <a:ln>
              <a:solidFill>
                <a:srgbClr val="FAD6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Đọc trước </a:t>
              </a:r>
              <a:r>
                <a:rPr lang="vi-VN" sz="3200" i="1" dirty="0">
                  <a:solidFill>
                    <a:schemeClr val="tx1"/>
                  </a:solidFill>
                  <a:latin typeface="Arial" panose="020B0604020202020204" pitchFamily="34" charset="0"/>
                  <a:cs typeface="Arial" panose="020B0604020202020204" pitchFamily="34" charset="0"/>
                </a:rPr>
                <a:t>Tiết 2:</a:t>
              </a:r>
            </a:p>
            <a:p>
              <a:pPr algn="ctr">
                <a:lnSpc>
                  <a:spcPct val="150000"/>
                </a:lnSpc>
              </a:pPr>
              <a:r>
                <a:rPr lang="vi-VN" sz="3200" b="1" i="1" dirty="0">
                  <a:solidFill>
                    <a:schemeClr val="tx1"/>
                  </a:solidFill>
                  <a:latin typeface="Arial" panose="020B0604020202020204" pitchFamily="34" charset="0"/>
                  <a:cs typeface="Arial" panose="020B0604020202020204" pitchFamily="34" charset="0"/>
                </a:rPr>
                <a:t>Nói và nghe – Thảo luận theo chủ đề</a:t>
              </a:r>
            </a:p>
            <a:p>
              <a:pPr algn="ctr">
                <a:lnSpc>
                  <a:spcPct val="150000"/>
                </a:lnSpc>
              </a:pPr>
              <a:r>
                <a:rPr lang="vi-VN" sz="3200" b="1" i="1" dirty="0">
                  <a:solidFill>
                    <a:schemeClr val="tx1"/>
                  </a:solidFill>
                  <a:latin typeface="Arial" panose="020B0604020202020204" pitchFamily="34" charset="0"/>
                  <a:cs typeface="Arial" panose="020B0604020202020204" pitchFamily="34" charset="0"/>
                </a:rPr>
                <a:t>“Bạn bè mến thương”</a:t>
              </a:r>
            </a:p>
          </p:txBody>
        </p:sp>
        <p:sp>
          <p:nvSpPr>
            <p:cNvPr id="36" name="Sun 35">
              <a:extLst>
                <a:ext uri="{FF2B5EF4-FFF2-40B4-BE49-F238E27FC236}">
                  <a16:creationId xmlns:a16="http://schemas.microsoft.com/office/drawing/2014/main" id="{24220FE0-6A04-9207-0FF2-A96C885BEF3E}"/>
                </a:ext>
              </a:extLst>
            </p:cNvPr>
            <p:cNvSpPr/>
            <p:nvPr/>
          </p:nvSpPr>
          <p:spPr>
            <a:xfrm>
              <a:off x="-195497" y="2736122"/>
              <a:ext cx="818147" cy="721237"/>
            </a:xfrm>
            <a:prstGeom prst="sun">
              <a:avLst>
                <a:gd name="adj" fmla="val 20588"/>
              </a:avLst>
            </a:prstGeom>
            <a:solidFill>
              <a:srgbClr val="FFC000"/>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Arial" panose="020B0604020202020204" pitchFamily="34" charset="0"/>
                  <a:cs typeface="Arial" panose="020B0604020202020204" pitchFamily="34" charset="0"/>
                </a:rPr>
                <a:t>3</a:t>
              </a:r>
              <a:endParaRPr lang="en-US" sz="3200" b="1" dirty="0">
                <a:solidFill>
                  <a:schemeClr val="tx1"/>
                </a:solidFill>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1BA620BA-9C76-112C-8AB6-D561E9502329}"/>
                </a:ext>
              </a:extLst>
            </p:cNvPr>
            <p:cNvCxnSpPr>
              <a:cxnSpLocks/>
              <a:stCxn id="36" idx="3"/>
              <a:endCxn id="35" idx="1"/>
            </p:cNvCxnSpPr>
            <p:nvPr/>
          </p:nvCxnSpPr>
          <p:spPr>
            <a:xfrm>
              <a:off x="622650" y="3096741"/>
              <a:ext cx="308554"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5142670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F6DCA-D145-4D5B-182B-3D5ADD37D94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698E0A6-8B86-469D-7BA5-F2796469F84C}"/>
              </a:ext>
            </a:extLst>
          </p:cNvPr>
          <p:cNvGrpSpPr/>
          <p:nvPr/>
        </p:nvGrpSpPr>
        <p:grpSpPr>
          <a:xfrm>
            <a:off x="4016070" y="82413"/>
            <a:ext cx="7714810" cy="6706127"/>
            <a:chOff x="0" y="0"/>
            <a:chExt cx="812800" cy="706529"/>
          </a:xfrm>
        </p:grpSpPr>
        <p:sp>
          <p:nvSpPr>
            <p:cNvPr id="3" name="Freeform 3">
              <a:extLst>
                <a:ext uri="{FF2B5EF4-FFF2-40B4-BE49-F238E27FC236}">
                  <a16:creationId xmlns:a16="http://schemas.microsoft.com/office/drawing/2014/main" id="{18D0C832-6667-3F20-6AFA-E08A466C075C}"/>
                </a:ext>
              </a:extLst>
            </p:cNvPr>
            <p:cNvSpPr/>
            <p:nvPr/>
          </p:nvSpPr>
          <p:spPr>
            <a:xfrm>
              <a:off x="0" y="0"/>
              <a:ext cx="827989" cy="710767"/>
            </a:xfrm>
            <a:custGeom>
              <a:avLst/>
              <a:gdLst/>
              <a:ahLst/>
              <a:cxnLst/>
              <a:rect l="l" t="t" r="r" b="b"/>
              <a:pathLst>
                <a:path w="827989" h="710767">
                  <a:moveTo>
                    <a:pt x="461490" y="0"/>
                  </a:moveTo>
                  <a:cubicBezTo>
                    <a:pt x="470405" y="0"/>
                    <a:pt x="479374" y="0"/>
                    <a:pt x="488272" y="0"/>
                  </a:cubicBezTo>
                  <a:cubicBezTo>
                    <a:pt x="559210" y="11801"/>
                    <a:pt x="603543" y="51081"/>
                    <a:pt x="623736" y="115357"/>
                  </a:cubicBezTo>
                  <a:cubicBezTo>
                    <a:pt x="742003" y="106785"/>
                    <a:pt x="827989" y="228322"/>
                    <a:pt x="775586" y="347604"/>
                  </a:cubicBezTo>
                  <a:cubicBezTo>
                    <a:pt x="793012" y="372669"/>
                    <a:pt x="807550" y="400706"/>
                    <a:pt x="812800" y="438338"/>
                  </a:cubicBezTo>
                  <a:cubicBezTo>
                    <a:pt x="812800" y="449117"/>
                    <a:pt x="812800" y="459872"/>
                    <a:pt x="812800" y="470650"/>
                  </a:cubicBezTo>
                  <a:cubicBezTo>
                    <a:pt x="797154" y="566425"/>
                    <a:pt x="729827" y="631143"/>
                    <a:pt x="619295" y="613720"/>
                  </a:cubicBezTo>
                  <a:cubicBezTo>
                    <a:pt x="590856" y="662896"/>
                    <a:pt x="540252" y="710767"/>
                    <a:pt x="461507" y="706010"/>
                  </a:cubicBezTo>
                  <a:cubicBezTo>
                    <a:pt x="420804" y="702781"/>
                    <a:pt x="392488" y="684082"/>
                    <a:pt x="367697" y="661364"/>
                  </a:cubicBezTo>
                  <a:cubicBezTo>
                    <a:pt x="341584" y="680248"/>
                    <a:pt x="313304" y="695068"/>
                    <a:pt x="272443" y="695232"/>
                  </a:cubicBezTo>
                  <a:cubicBezTo>
                    <a:pt x="177910" y="695511"/>
                    <a:pt x="114672" y="622757"/>
                    <a:pt x="113139" y="522963"/>
                  </a:cubicBezTo>
                  <a:cubicBezTo>
                    <a:pt x="52367" y="499617"/>
                    <a:pt x="11206" y="456040"/>
                    <a:pt x="0" y="381472"/>
                  </a:cubicBezTo>
                  <a:cubicBezTo>
                    <a:pt x="0" y="370694"/>
                    <a:pt x="0" y="359893"/>
                    <a:pt x="0" y="349160"/>
                  </a:cubicBezTo>
                  <a:cubicBezTo>
                    <a:pt x="12369" y="275269"/>
                    <a:pt x="51292" y="228855"/>
                    <a:pt x="116099" y="209180"/>
                  </a:cubicBezTo>
                  <a:cubicBezTo>
                    <a:pt x="112205" y="84532"/>
                    <a:pt x="241837" y="6644"/>
                    <a:pt x="348333" y="61558"/>
                  </a:cubicBezTo>
                  <a:cubicBezTo>
                    <a:pt x="373689" y="34403"/>
                    <a:pt x="409562" y="4785"/>
                    <a:pt x="461490" y="0"/>
                  </a:cubicBezTo>
                  <a:close/>
                </a:path>
              </a:pathLst>
            </a:custGeom>
            <a:solidFill>
              <a:srgbClr val="FFFFFF"/>
            </a:solidFill>
            <a:ln w="38100" cap="sq">
              <a:solidFill>
                <a:srgbClr val="B26633"/>
              </a:solidFill>
              <a:prstDash val="solid"/>
              <a:miter/>
            </a:ln>
          </p:spPr>
          <p:txBody>
            <a:bodyPr/>
            <a:lstStyle/>
            <a:p>
              <a:endParaRPr lang="en-US" sz="1200"/>
            </a:p>
          </p:txBody>
        </p:sp>
        <p:sp>
          <p:nvSpPr>
            <p:cNvPr id="4" name="TextBox 4">
              <a:extLst>
                <a:ext uri="{FF2B5EF4-FFF2-40B4-BE49-F238E27FC236}">
                  <a16:creationId xmlns:a16="http://schemas.microsoft.com/office/drawing/2014/main" id="{653FFD12-B190-87C3-EDCD-C9D730E4D23C}"/>
                </a:ext>
              </a:extLst>
            </p:cNvPr>
            <p:cNvSpPr txBox="1"/>
            <p:nvPr/>
          </p:nvSpPr>
          <p:spPr>
            <a:xfrm>
              <a:off x="38100" y="79655"/>
              <a:ext cx="736600" cy="525942"/>
            </a:xfrm>
            <a:prstGeom prst="rect">
              <a:avLst/>
            </a:prstGeom>
          </p:spPr>
          <p:txBody>
            <a:bodyPr lIns="33867" tIns="33867" rIns="33867" bIns="33867" rtlCol="0" anchor="ctr"/>
            <a:lstStyle/>
            <a:p>
              <a:pPr algn="ctr">
                <a:lnSpc>
                  <a:spcPts val="1773"/>
                </a:lnSpc>
              </a:pPr>
              <a:endParaRPr sz="1200"/>
            </a:p>
          </p:txBody>
        </p:sp>
      </p:grpSp>
      <p:grpSp>
        <p:nvGrpSpPr>
          <p:cNvPr id="5" name="Group 5">
            <a:extLst>
              <a:ext uri="{FF2B5EF4-FFF2-40B4-BE49-F238E27FC236}">
                <a16:creationId xmlns:a16="http://schemas.microsoft.com/office/drawing/2014/main" id="{9ED556A3-A7CB-69B6-A3BD-C64F02F727E9}"/>
              </a:ext>
            </a:extLst>
          </p:cNvPr>
          <p:cNvGrpSpPr/>
          <p:nvPr/>
        </p:nvGrpSpPr>
        <p:grpSpPr>
          <a:xfrm>
            <a:off x="120393" y="100266"/>
            <a:ext cx="7714810" cy="6706127"/>
            <a:chOff x="0" y="0"/>
            <a:chExt cx="812800" cy="706529"/>
          </a:xfrm>
        </p:grpSpPr>
        <p:sp>
          <p:nvSpPr>
            <p:cNvPr id="6" name="Freeform 6">
              <a:extLst>
                <a:ext uri="{FF2B5EF4-FFF2-40B4-BE49-F238E27FC236}">
                  <a16:creationId xmlns:a16="http://schemas.microsoft.com/office/drawing/2014/main" id="{A2775E7B-A90A-D8E4-0787-D9609D41E19A}"/>
                </a:ext>
              </a:extLst>
            </p:cNvPr>
            <p:cNvSpPr/>
            <p:nvPr/>
          </p:nvSpPr>
          <p:spPr>
            <a:xfrm>
              <a:off x="0" y="0"/>
              <a:ext cx="827989" cy="710767"/>
            </a:xfrm>
            <a:custGeom>
              <a:avLst/>
              <a:gdLst/>
              <a:ahLst/>
              <a:cxnLst/>
              <a:rect l="l" t="t" r="r" b="b"/>
              <a:pathLst>
                <a:path w="827989" h="710767">
                  <a:moveTo>
                    <a:pt x="461490" y="0"/>
                  </a:moveTo>
                  <a:cubicBezTo>
                    <a:pt x="470405" y="0"/>
                    <a:pt x="479374" y="0"/>
                    <a:pt x="488272" y="0"/>
                  </a:cubicBezTo>
                  <a:cubicBezTo>
                    <a:pt x="559210" y="11801"/>
                    <a:pt x="603543" y="51081"/>
                    <a:pt x="623736" y="115357"/>
                  </a:cubicBezTo>
                  <a:cubicBezTo>
                    <a:pt x="742003" y="106785"/>
                    <a:pt x="827989" y="228322"/>
                    <a:pt x="775586" y="347604"/>
                  </a:cubicBezTo>
                  <a:cubicBezTo>
                    <a:pt x="793012" y="372669"/>
                    <a:pt x="807550" y="400706"/>
                    <a:pt x="812800" y="438338"/>
                  </a:cubicBezTo>
                  <a:cubicBezTo>
                    <a:pt x="812800" y="449117"/>
                    <a:pt x="812800" y="459872"/>
                    <a:pt x="812800" y="470650"/>
                  </a:cubicBezTo>
                  <a:cubicBezTo>
                    <a:pt x="797154" y="566425"/>
                    <a:pt x="729827" y="631143"/>
                    <a:pt x="619295" y="613720"/>
                  </a:cubicBezTo>
                  <a:cubicBezTo>
                    <a:pt x="590856" y="662896"/>
                    <a:pt x="540252" y="710767"/>
                    <a:pt x="461507" y="706010"/>
                  </a:cubicBezTo>
                  <a:cubicBezTo>
                    <a:pt x="420804" y="702781"/>
                    <a:pt x="392488" y="684082"/>
                    <a:pt x="367697" y="661364"/>
                  </a:cubicBezTo>
                  <a:cubicBezTo>
                    <a:pt x="341584" y="680248"/>
                    <a:pt x="313304" y="695068"/>
                    <a:pt x="272443" y="695232"/>
                  </a:cubicBezTo>
                  <a:cubicBezTo>
                    <a:pt x="177910" y="695511"/>
                    <a:pt x="114672" y="622757"/>
                    <a:pt x="113139" y="522963"/>
                  </a:cubicBezTo>
                  <a:cubicBezTo>
                    <a:pt x="52367" y="499617"/>
                    <a:pt x="11206" y="456040"/>
                    <a:pt x="0" y="381472"/>
                  </a:cubicBezTo>
                  <a:cubicBezTo>
                    <a:pt x="0" y="370694"/>
                    <a:pt x="0" y="359893"/>
                    <a:pt x="0" y="349160"/>
                  </a:cubicBezTo>
                  <a:cubicBezTo>
                    <a:pt x="12369" y="275269"/>
                    <a:pt x="51292" y="228855"/>
                    <a:pt x="116099" y="209180"/>
                  </a:cubicBezTo>
                  <a:cubicBezTo>
                    <a:pt x="112205" y="84532"/>
                    <a:pt x="241837" y="6644"/>
                    <a:pt x="348333" y="61558"/>
                  </a:cubicBezTo>
                  <a:cubicBezTo>
                    <a:pt x="373689" y="34403"/>
                    <a:pt x="409562" y="4785"/>
                    <a:pt x="461490" y="0"/>
                  </a:cubicBezTo>
                  <a:close/>
                </a:path>
              </a:pathLst>
            </a:custGeom>
            <a:solidFill>
              <a:srgbClr val="FFFFFF"/>
            </a:solidFill>
            <a:ln w="38100" cap="sq">
              <a:solidFill>
                <a:srgbClr val="B26633"/>
              </a:solidFill>
              <a:prstDash val="solid"/>
              <a:miter/>
            </a:ln>
          </p:spPr>
          <p:txBody>
            <a:bodyPr/>
            <a:lstStyle/>
            <a:p>
              <a:endParaRPr lang="en-US" sz="1200"/>
            </a:p>
          </p:txBody>
        </p:sp>
        <p:sp>
          <p:nvSpPr>
            <p:cNvPr id="7" name="TextBox 7">
              <a:extLst>
                <a:ext uri="{FF2B5EF4-FFF2-40B4-BE49-F238E27FC236}">
                  <a16:creationId xmlns:a16="http://schemas.microsoft.com/office/drawing/2014/main" id="{48F2D1F9-1ED7-A460-EE99-58E66FA4AC26}"/>
                </a:ext>
              </a:extLst>
            </p:cNvPr>
            <p:cNvSpPr txBox="1"/>
            <p:nvPr/>
          </p:nvSpPr>
          <p:spPr>
            <a:xfrm>
              <a:off x="38100" y="79655"/>
              <a:ext cx="736600" cy="525942"/>
            </a:xfrm>
            <a:prstGeom prst="rect">
              <a:avLst/>
            </a:prstGeom>
          </p:spPr>
          <p:txBody>
            <a:bodyPr lIns="33867" tIns="33867" rIns="33867" bIns="33867" rtlCol="0" anchor="ctr"/>
            <a:lstStyle/>
            <a:p>
              <a:pPr algn="ctr">
                <a:lnSpc>
                  <a:spcPts val="1773"/>
                </a:lnSpc>
              </a:pPr>
              <a:endParaRPr sz="1200"/>
            </a:p>
          </p:txBody>
        </p:sp>
      </p:grpSp>
      <p:grpSp>
        <p:nvGrpSpPr>
          <p:cNvPr id="8" name="Group 8">
            <a:extLst>
              <a:ext uri="{FF2B5EF4-FFF2-40B4-BE49-F238E27FC236}">
                <a16:creationId xmlns:a16="http://schemas.microsoft.com/office/drawing/2014/main" id="{5269880F-BDC1-8975-60B9-33D735C4F40F}"/>
              </a:ext>
            </a:extLst>
          </p:cNvPr>
          <p:cNvGrpSpPr/>
          <p:nvPr/>
        </p:nvGrpSpPr>
        <p:grpSpPr>
          <a:xfrm>
            <a:off x="1905675" y="689793"/>
            <a:ext cx="8421462" cy="5842362"/>
            <a:chOff x="0" y="0"/>
            <a:chExt cx="881233" cy="698872"/>
          </a:xfrm>
        </p:grpSpPr>
        <p:sp>
          <p:nvSpPr>
            <p:cNvPr id="9" name="Freeform 9">
              <a:extLst>
                <a:ext uri="{FF2B5EF4-FFF2-40B4-BE49-F238E27FC236}">
                  <a16:creationId xmlns:a16="http://schemas.microsoft.com/office/drawing/2014/main" id="{D7CE2BF7-3073-9133-A0EF-F5E7C5CD8514}"/>
                </a:ext>
              </a:extLst>
            </p:cNvPr>
            <p:cNvSpPr/>
            <p:nvPr/>
          </p:nvSpPr>
          <p:spPr>
            <a:xfrm>
              <a:off x="0" y="0"/>
              <a:ext cx="896422" cy="703110"/>
            </a:xfrm>
            <a:custGeom>
              <a:avLst/>
              <a:gdLst/>
              <a:ahLst/>
              <a:cxnLst/>
              <a:rect l="l" t="t" r="r" b="b"/>
              <a:pathLst>
                <a:path w="896422" h="703110">
                  <a:moveTo>
                    <a:pt x="500345" y="0"/>
                  </a:moveTo>
                  <a:cubicBezTo>
                    <a:pt x="510011" y="0"/>
                    <a:pt x="519734" y="0"/>
                    <a:pt x="529381" y="0"/>
                  </a:cubicBezTo>
                  <a:cubicBezTo>
                    <a:pt x="606292" y="11673"/>
                    <a:pt x="654358" y="50528"/>
                    <a:pt x="676251" y="114107"/>
                  </a:cubicBezTo>
                  <a:cubicBezTo>
                    <a:pt x="804474" y="105628"/>
                    <a:pt x="896422" y="225847"/>
                    <a:pt x="840886" y="343837"/>
                  </a:cubicBezTo>
                  <a:cubicBezTo>
                    <a:pt x="859779" y="368630"/>
                    <a:pt x="875540" y="396364"/>
                    <a:pt x="881233" y="433587"/>
                  </a:cubicBezTo>
                  <a:cubicBezTo>
                    <a:pt x="881233" y="444250"/>
                    <a:pt x="881233" y="454888"/>
                    <a:pt x="881233" y="465549"/>
                  </a:cubicBezTo>
                  <a:cubicBezTo>
                    <a:pt x="864269" y="560286"/>
                    <a:pt x="791274" y="624303"/>
                    <a:pt x="671436" y="607069"/>
                  </a:cubicBezTo>
                  <a:cubicBezTo>
                    <a:pt x="640602" y="655712"/>
                    <a:pt x="585737" y="703110"/>
                    <a:pt x="500362" y="698358"/>
                  </a:cubicBezTo>
                  <a:cubicBezTo>
                    <a:pt x="456233" y="695165"/>
                    <a:pt x="425533" y="676668"/>
                    <a:pt x="398654" y="654196"/>
                  </a:cubicBezTo>
                  <a:cubicBezTo>
                    <a:pt x="370343" y="672876"/>
                    <a:pt x="339682" y="687536"/>
                    <a:pt x="295381" y="687697"/>
                  </a:cubicBezTo>
                  <a:cubicBezTo>
                    <a:pt x="192889" y="687973"/>
                    <a:pt x="124327" y="616008"/>
                    <a:pt x="122665" y="517295"/>
                  </a:cubicBezTo>
                  <a:cubicBezTo>
                    <a:pt x="56776" y="494202"/>
                    <a:pt x="12150" y="451097"/>
                    <a:pt x="0" y="377338"/>
                  </a:cubicBezTo>
                  <a:cubicBezTo>
                    <a:pt x="0" y="366677"/>
                    <a:pt x="0" y="355992"/>
                    <a:pt x="0" y="345376"/>
                  </a:cubicBezTo>
                  <a:cubicBezTo>
                    <a:pt x="13411" y="272286"/>
                    <a:pt x="55611" y="226375"/>
                    <a:pt x="125874" y="206913"/>
                  </a:cubicBezTo>
                  <a:cubicBezTo>
                    <a:pt x="121652" y="83616"/>
                    <a:pt x="262198" y="6572"/>
                    <a:pt x="377660" y="60891"/>
                  </a:cubicBezTo>
                  <a:cubicBezTo>
                    <a:pt x="405151" y="34030"/>
                    <a:pt x="444045" y="4733"/>
                    <a:pt x="500345" y="0"/>
                  </a:cubicBezTo>
                  <a:close/>
                </a:path>
              </a:pathLst>
            </a:custGeom>
            <a:solidFill>
              <a:srgbClr val="FFFFFF"/>
            </a:solidFill>
            <a:ln cap="sq">
              <a:noFill/>
              <a:prstDash val="solid"/>
              <a:miter/>
            </a:ln>
          </p:spPr>
          <p:txBody>
            <a:bodyPr/>
            <a:lstStyle/>
            <a:p>
              <a:endParaRPr lang="en-US" sz="1200"/>
            </a:p>
          </p:txBody>
        </p:sp>
        <p:sp>
          <p:nvSpPr>
            <p:cNvPr id="10" name="TextBox 10">
              <a:extLst>
                <a:ext uri="{FF2B5EF4-FFF2-40B4-BE49-F238E27FC236}">
                  <a16:creationId xmlns:a16="http://schemas.microsoft.com/office/drawing/2014/main" id="{ED114565-DA90-F817-8EF2-B4DB1CD85AB2}"/>
                </a:ext>
              </a:extLst>
            </p:cNvPr>
            <p:cNvSpPr txBox="1"/>
            <p:nvPr/>
          </p:nvSpPr>
          <p:spPr>
            <a:xfrm>
              <a:off x="41308" y="78379"/>
              <a:ext cx="798617" cy="520655"/>
            </a:xfrm>
            <a:prstGeom prst="rect">
              <a:avLst/>
            </a:prstGeom>
          </p:spPr>
          <p:txBody>
            <a:bodyPr lIns="33867" tIns="33867" rIns="33867" bIns="33867" rtlCol="0" anchor="ctr"/>
            <a:lstStyle/>
            <a:p>
              <a:pPr algn="ctr">
                <a:lnSpc>
                  <a:spcPts val="1773"/>
                </a:lnSpc>
              </a:pPr>
              <a:endParaRPr sz="1200"/>
            </a:p>
          </p:txBody>
        </p:sp>
      </p:grpSp>
      <p:grpSp>
        <p:nvGrpSpPr>
          <p:cNvPr id="11" name="Group 11">
            <a:extLst>
              <a:ext uri="{FF2B5EF4-FFF2-40B4-BE49-F238E27FC236}">
                <a16:creationId xmlns:a16="http://schemas.microsoft.com/office/drawing/2014/main" id="{1D44D053-DFE1-4DDF-32E1-D6CBB313238A}"/>
              </a:ext>
            </a:extLst>
          </p:cNvPr>
          <p:cNvGrpSpPr/>
          <p:nvPr/>
        </p:nvGrpSpPr>
        <p:grpSpPr>
          <a:xfrm>
            <a:off x="9129440" y="-914870"/>
            <a:ext cx="4445451" cy="2917327"/>
            <a:chOff x="0" y="0"/>
            <a:chExt cx="812800" cy="533400"/>
          </a:xfrm>
        </p:grpSpPr>
        <p:sp>
          <p:nvSpPr>
            <p:cNvPr id="12" name="Freeform 12">
              <a:extLst>
                <a:ext uri="{FF2B5EF4-FFF2-40B4-BE49-F238E27FC236}">
                  <a16:creationId xmlns:a16="http://schemas.microsoft.com/office/drawing/2014/main" id="{9C422BE0-14A6-76D9-9DD5-D521CCE21DD3}"/>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3" name="TextBox 13">
              <a:extLst>
                <a:ext uri="{FF2B5EF4-FFF2-40B4-BE49-F238E27FC236}">
                  <a16:creationId xmlns:a16="http://schemas.microsoft.com/office/drawing/2014/main" id="{B4F4DB5F-25D4-0CA1-1675-9326EE6A9487}"/>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a:extLst>
              <a:ext uri="{FF2B5EF4-FFF2-40B4-BE49-F238E27FC236}">
                <a16:creationId xmlns:a16="http://schemas.microsoft.com/office/drawing/2014/main" id="{36693A79-59C9-7C60-4091-0E8AA81C598D}"/>
              </a:ext>
            </a:extLst>
          </p:cNvPr>
          <p:cNvGrpSpPr/>
          <p:nvPr/>
        </p:nvGrpSpPr>
        <p:grpSpPr>
          <a:xfrm>
            <a:off x="-461838" y="5399337"/>
            <a:ext cx="4445451" cy="2917327"/>
            <a:chOff x="0" y="0"/>
            <a:chExt cx="812800" cy="533400"/>
          </a:xfrm>
        </p:grpSpPr>
        <p:sp>
          <p:nvSpPr>
            <p:cNvPr id="15" name="Freeform 15">
              <a:extLst>
                <a:ext uri="{FF2B5EF4-FFF2-40B4-BE49-F238E27FC236}">
                  <a16:creationId xmlns:a16="http://schemas.microsoft.com/office/drawing/2014/main" id="{1521EBFE-3BAB-5ACE-1778-E16F986DC025}"/>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a:extLst>
                <a:ext uri="{FF2B5EF4-FFF2-40B4-BE49-F238E27FC236}">
                  <a16:creationId xmlns:a16="http://schemas.microsoft.com/office/drawing/2014/main" id="{8C953648-B629-C0E3-8E36-3FCE83E00836}"/>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7" name="Group 17">
            <a:extLst>
              <a:ext uri="{FF2B5EF4-FFF2-40B4-BE49-F238E27FC236}">
                <a16:creationId xmlns:a16="http://schemas.microsoft.com/office/drawing/2014/main" id="{8913D4BC-0249-A63B-1DCF-CE0152EACCD6}"/>
              </a:ext>
            </a:extLst>
          </p:cNvPr>
          <p:cNvGrpSpPr/>
          <p:nvPr/>
        </p:nvGrpSpPr>
        <p:grpSpPr>
          <a:xfrm>
            <a:off x="-1558798" y="699899"/>
            <a:ext cx="4445451" cy="2917327"/>
            <a:chOff x="0" y="0"/>
            <a:chExt cx="812800" cy="533400"/>
          </a:xfrm>
        </p:grpSpPr>
        <p:sp>
          <p:nvSpPr>
            <p:cNvPr id="18" name="Freeform 18">
              <a:extLst>
                <a:ext uri="{FF2B5EF4-FFF2-40B4-BE49-F238E27FC236}">
                  <a16:creationId xmlns:a16="http://schemas.microsoft.com/office/drawing/2014/main" id="{1E4A7595-4E9D-67D9-4C93-E2E74FCF5F55}"/>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9" name="TextBox 19">
              <a:extLst>
                <a:ext uri="{FF2B5EF4-FFF2-40B4-BE49-F238E27FC236}">
                  <a16:creationId xmlns:a16="http://schemas.microsoft.com/office/drawing/2014/main" id="{E6C47C01-4219-8AEE-1C47-BA0BFA9D9462}"/>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0" name="Group 20">
            <a:extLst>
              <a:ext uri="{FF2B5EF4-FFF2-40B4-BE49-F238E27FC236}">
                <a16:creationId xmlns:a16="http://schemas.microsoft.com/office/drawing/2014/main" id="{97365946-82A8-3DF2-60DE-C88024DE9175}"/>
              </a:ext>
            </a:extLst>
          </p:cNvPr>
          <p:cNvGrpSpPr/>
          <p:nvPr/>
        </p:nvGrpSpPr>
        <p:grpSpPr>
          <a:xfrm>
            <a:off x="9718697" y="4158595"/>
            <a:ext cx="4445451" cy="2917327"/>
            <a:chOff x="0" y="0"/>
            <a:chExt cx="812800" cy="533400"/>
          </a:xfrm>
        </p:grpSpPr>
        <p:sp>
          <p:nvSpPr>
            <p:cNvPr id="21" name="Freeform 21">
              <a:extLst>
                <a:ext uri="{FF2B5EF4-FFF2-40B4-BE49-F238E27FC236}">
                  <a16:creationId xmlns:a16="http://schemas.microsoft.com/office/drawing/2014/main" id="{A54F3484-F7E3-971F-E8D0-C2F9BAC2542F}"/>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22" name="TextBox 22">
              <a:extLst>
                <a:ext uri="{FF2B5EF4-FFF2-40B4-BE49-F238E27FC236}">
                  <a16:creationId xmlns:a16="http://schemas.microsoft.com/office/drawing/2014/main" id="{43B6318B-B924-0E3A-9623-373499925D0A}"/>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3" name="Group 23">
            <a:extLst>
              <a:ext uri="{FF2B5EF4-FFF2-40B4-BE49-F238E27FC236}">
                <a16:creationId xmlns:a16="http://schemas.microsoft.com/office/drawing/2014/main" id="{D7E2F6A6-B80C-5A66-A313-14B05151C089}"/>
              </a:ext>
            </a:extLst>
          </p:cNvPr>
          <p:cNvGrpSpPr/>
          <p:nvPr/>
        </p:nvGrpSpPr>
        <p:grpSpPr>
          <a:xfrm>
            <a:off x="-1459678" y="4158595"/>
            <a:ext cx="2919355" cy="1915827"/>
            <a:chOff x="0" y="0"/>
            <a:chExt cx="812800" cy="533400"/>
          </a:xfrm>
        </p:grpSpPr>
        <p:sp>
          <p:nvSpPr>
            <p:cNvPr id="24" name="Freeform 24">
              <a:extLst>
                <a:ext uri="{FF2B5EF4-FFF2-40B4-BE49-F238E27FC236}">
                  <a16:creationId xmlns:a16="http://schemas.microsoft.com/office/drawing/2014/main" id="{1AC35D45-9D21-8484-7831-3ABDC2FEE5EA}"/>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25" name="TextBox 25">
              <a:extLst>
                <a:ext uri="{FF2B5EF4-FFF2-40B4-BE49-F238E27FC236}">
                  <a16:creationId xmlns:a16="http://schemas.microsoft.com/office/drawing/2014/main" id="{2FD23FC3-CE49-4009-F535-5889E9846E7D}"/>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6" name="Group 26">
            <a:extLst>
              <a:ext uri="{FF2B5EF4-FFF2-40B4-BE49-F238E27FC236}">
                <a16:creationId xmlns:a16="http://schemas.microsoft.com/office/drawing/2014/main" id="{5D29A8F0-3234-71BA-ECF9-1F99E25B4ECF}"/>
              </a:ext>
            </a:extLst>
          </p:cNvPr>
          <p:cNvGrpSpPr/>
          <p:nvPr/>
        </p:nvGrpSpPr>
        <p:grpSpPr>
          <a:xfrm>
            <a:off x="10481745" y="1825985"/>
            <a:ext cx="2919355" cy="1915827"/>
            <a:chOff x="0" y="0"/>
            <a:chExt cx="812800" cy="533400"/>
          </a:xfrm>
        </p:grpSpPr>
        <p:sp>
          <p:nvSpPr>
            <p:cNvPr id="27" name="Freeform 27">
              <a:extLst>
                <a:ext uri="{FF2B5EF4-FFF2-40B4-BE49-F238E27FC236}">
                  <a16:creationId xmlns:a16="http://schemas.microsoft.com/office/drawing/2014/main" id="{A041BF06-4672-75D4-42BD-D10649694327}"/>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28" name="TextBox 28">
              <a:extLst>
                <a:ext uri="{FF2B5EF4-FFF2-40B4-BE49-F238E27FC236}">
                  <a16:creationId xmlns:a16="http://schemas.microsoft.com/office/drawing/2014/main" id="{7EC6145B-A506-996F-2457-EB443A2317CA}"/>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9" name="Group 29">
            <a:extLst>
              <a:ext uri="{FF2B5EF4-FFF2-40B4-BE49-F238E27FC236}">
                <a16:creationId xmlns:a16="http://schemas.microsoft.com/office/drawing/2014/main" id="{0BCAB8A9-973E-62BF-4FDA-721E16E987FE}"/>
              </a:ext>
            </a:extLst>
          </p:cNvPr>
          <p:cNvGrpSpPr/>
          <p:nvPr/>
        </p:nvGrpSpPr>
        <p:grpSpPr>
          <a:xfrm>
            <a:off x="3983613" y="6172200"/>
            <a:ext cx="2919355" cy="1915827"/>
            <a:chOff x="0" y="0"/>
            <a:chExt cx="812800" cy="533400"/>
          </a:xfrm>
        </p:grpSpPr>
        <p:sp>
          <p:nvSpPr>
            <p:cNvPr id="30" name="Freeform 30">
              <a:extLst>
                <a:ext uri="{FF2B5EF4-FFF2-40B4-BE49-F238E27FC236}">
                  <a16:creationId xmlns:a16="http://schemas.microsoft.com/office/drawing/2014/main" id="{8DB41FD5-0C9A-C280-817E-FDF956D36EAC}"/>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31" name="TextBox 31">
              <a:extLst>
                <a:ext uri="{FF2B5EF4-FFF2-40B4-BE49-F238E27FC236}">
                  <a16:creationId xmlns:a16="http://schemas.microsoft.com/office/drawing/2014/main" id="{EB64C691-1F02-DA61-76EB-A46A5DBEDD7F}"/>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32" name="Group 32">
            <a:extLst>
              <a:ext uri="{FF2B5EF4-FFF2-40B4-BE49-F238E27FC236}">
                <a16:creationId xmlns:a16="http://schemas.microsoft.com/office/drawing/2014/main" id="{D7BDDDAD-A0C1-DD07-2232-C64CBFBD7FA0}"/>
              </a:ext>
            </a:extLst>
          </p:cNvPr>
          <p:cNvGrpSpPr/>
          <p:nvPr/>
        </p:nvGrpSpPr>
        <p:grpSpPr>
          <a:xfrm>
            <a:off x="9470421" y="5617259"/>
            <a:ext cx="799747" cy="739991"/>
            <a:chOff x="0" y="0"/>
            <a:chExt cx="576473" cy="533400"/>
          </a:xfrm>
        </p:grpSpPr>
        <p:sp>
          <p:nvSpPr>
            <p:cNvPr id="33" name="Freeform 33">
              <a:extLst>
                <a:ext uri="{FF2B5EF4-FFF2-40B4-BE49-F238E27FC236}">
                  <a16:creationId xmlns:a16="http://schemas.microsoft.com/office/drawing/2014/main" id="{2316D089-C4B7-4186-AE45-5B2E12464AD2}"/>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B9CC7D"/>
            </a:solidFill>
            <a:ln w="28575" cap="sq">
              <a:solidFill>
                <a:srgbClr val="B26633"/>
              </a:solidFill>
              <a:prstDash val="solid"/>
              <a:miter/>
            </a:ln>
          </p:spPr>
          <p:txBody>
            <a:bodyPr/>
            <a:lstStyle/>
            <a:p>
              <a:endParaRPr lang="en-US" sz="1200"/>
            </a:p>
          </p:txBody>
        </p:sp>
        <p:sp>
          <p:nvSpPr>
            <p:cNvPr id="34" name="TextBox 34">
              <a:extLst>
                <a:ext uri="{FF2B5EF4-FFF2-40B4-BE49-F238E27FC236}">
                  <a16:creationId xmlns:a16="http://schemas.microsoft.com/office/drawing/2014/main" id="{4849ED41-C6F0-0496-15F5-CC5C3DD0B382}"/>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35" name="Group 35">
            <a:extLst>
              <a:ext uri="{FF2B5EF4-FFF2-40B4-BE49-F238E27FC236}">
                <a16:creationId xmlns:a16="http://schemas.microsoft.com/office/drawing/2014/main" id="{578C58B6-7AC6-E87C-EC9B-FC3C54B5E8A2}"/>
              </a:ext>
            </a:extLst>
          </p:cNvPr>
          <p:cNvGrpSpPr/>
          <p:nvPr/>
        </p:nvGrpSpPr>
        <p:grpSpPr>
          <a:xfrm>
            <a:off x="9720713" y="5843102"/>
            <a:ext cx="299163" cy="299163"/>
            <a:chOff x="0" y="0"/>
            <a:chExt cx="812800" cy="812800"/>
          </a:xfrm>
        </p:grpSpPr>
        <p:sp>
          <p:nvSpPr>
            <p:cNvPr id="36" name="Freeform 36">
              <a:extLst>
                <a:ext uri="{FF2B5EF4-FFF2-40B4-BE49-F238E27FC236}">
                  <a16:creationId xmlns:a16="http://schemas.microsoft.com/office/drawing/2014/main" id="{F4924A45-A456-F96F-7670-20E8901C715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8781"/>
            </a:solidFill>
            <a:ln w="19050" cap="sq">
              <a:solidFill>
                <a:srgbClr val="B26633"/>
              </a:solidFill>
              <a:prstDash val="solid"/>
              <a:miter/>
            </a:ln>
          </p:spPr>
          <p:txBody>
            <a:bodyPr/>
            <a:lstStyle/>
            <a:p>
              <a:endParaRPr lang="en-US" sz="1200"/>
            </a:p>
          </p:txBody>
        </p:sp>
        <p:sp>
          <p:nvSpPr>
            <p:cNvPr id="37" name="TextBox 37">
              <a:extLst>
                <a:ext uri="{FF2B5EF4-FFF2-40B4-BE49-F238E27FC236}">
                  <a16:creationId xmlns:a16="http://schemas.microsoft.com/office/drawing/2014/main" id="{5254342F-C818-5474-F50B-00509A58235A}"/>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38" name="Group 38">
            <a:extLst>
              <a:ext uri="{FF2B5EF4-FFF2-40B4-BE49-F238E27FC236}">
                <a16:creationId xmlns:a16="http://schemas.microsoft.com/office/drawing/2014/main" id="{42873F8E-4FA8-A327-0F64-3FADC2C60440}"/>
              </a:ext>
            </a:extLst>
          </p:cNvPr>
          <p:cNvGrpSpPr/>
          <p:nvPr/>
        </p:nvGrpSpPr>
        <p:grpSpPr>
          <a:xfrm>
            <a:off x="4937590" y="5980107"/>
            <a:ext cx="627652" cy="580755"/>
            <a:chOff x="0" y="0"/>
            <a:chExt cx="576473" cy="533400"/>
          </a:xfrm>
        </p:grpSpPr>
        <p:sp>
          <p:nvSpPr>
            <p:cNvPr id="39" name="Freeform 39">
              <a:extLst>
                <a:ext uri="{FF2B5EF4-FFF2-40B4-BE49-F238E27FC236}">
                  <a16:creationId xmlns:a16="http://schemas.microsoft.com/office/drawing/2014/main" id="{33A5337C-A169-2379-D21B-10AC76928912}"/>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40" name="TextBox 40">
              <a:extLst>
                <a:ext uri="{FF2B5EF4-FFF2-40B4-BE49-F238E27FC236}">
                  <a16:creationId xmlns:a16="http://schemas.microsoft.com/office/drawing/2014/main" id="{9C2FDB1D-A110-9C6F-2D88-C7CBBCC1F22E}"/>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41" name="Group 41">
            <a:extLst>
              <a:ext uri="{FF2B5EF4-FFF2-40B4-BE49-F238E27FC236}">
                <a16:creationId xmlns:a16="http://schemas.microsoft.com/office/drawing/2014/main" id="{7CE07AEC-B980-C003-FE40-2EED5A09BFEC}"/>
              </a:ext>
            </a:extLst>
          </p:cNvPr>
          <p:cNvGrpSpPr/>
          <p:nvPr/>
        </p:nvGrpSpPr>
        <p:grpSpPr>
          <a:xfrm>
            <a:off x="5134023" y="6157353"/>
            <a:ext cx="234787" cy="234787"/>
            <a:chOff x="0" y="0"/>
            <a:chExt cx="812800" cy="812800"/>
          </a:xfrm>
        </p:grpSpPr>
        <p:sp>
          <p:nvSpPr>
            <p:cNvPr id="42" name="Freeform 42">
              <a:extLst>
                <a:ext uri="{FF2B5EF4-FFF2-40B4-BE49-F238E27FC236}">
                  <a16:creationId xmlns:a16="http://schemas.microsoft.com/office/drawing/2014/main" id="{A51F77FF-AF3F-7FEB-81F7-B322C6B120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CF87"/>
            </a:solidFill>
            <a:ln w="19050" cap="sq">
              <a:solidFill>
                <a:srgbClr val="B26633"/>
              </a:solidFill>
              <a:prstDash val="solid"/>
              <a:miter/>
            </a:ln>
          </p:spPr>
          <p:txBody>
            <a:bodyPr/>
            <a:lstStyle/>
            <a:p>
              <a:endParaRPr lang="en-US" sz="1200"/>
            </a:p>
          </p:txBody>
        </p:sp>
        <p:sp>
          <p:nvSpPr>
            <p:cNvPr id="43" name="TextBox 43">
              <a:extLst>
                <a:ext uri="{FF2B5EF4-FFF2-40B4-BE49-F238E27FC236}">
                  <a16:creationId xmlns:a16="http://schemas.microsoft.com/office/drawing/2014/main" id="{7478B620-F27C-0DB5-595D-A4AAE3787681}"/>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44" name="Group 44">
            <a:extLst>
              <a:ext uri="{FF2B5EF4-FFF2-40B4-BE49-F238E27FC236}">
                <a16:creationId xmlns:a16="http://schemas.microsoft.com/office/drawing/2014/main" id="{CE27A64E-7932-B5E2-EC4D-115EB960A468}"/>
              </a:ext>
            </a:extLst>
          </p:cNvPr>
          <p:cNvGrpSpPr/>
          <p:nvPr/>
        </p:nvGrpSpPr>
        <p:grpSpPr>
          <a:xfrm rot="-888627">
            <a:off x="3896727" y="31865"/>
            <a:ext cx="624204" cy="546179"/>
            <a:chOff x="0" y="0"/>
            <a:chExt cx="812800" cy="711200"/>
          </a:xfrm>
        </p:grpSpPr>
        <p:sp>
          <p:nvSpPr>
            <p:cNvPr id="45" name="Freeform 45">
              <a:extLst>
                <a:ext uri="{FF2B5EF4-FFF2-40B4-BE49-F238E27FC236}">
                  <a16:creationId xmlns:a16="http://schemas.microsoft.com/office/drawing/2014/main" id="{C59E952B-08D3-E2A6-BA6D-544C9BE97576}"/>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46" name="TextBox 46">
              <a:extLst>
                <a:ext uri="{FF2B5EF4-FFF2-40B4-BE49-F238E27FC236}">
                  <a16:creationId xmlns:a16="http://schemas.microsoft.com/office/drawing/2014/main" id="{B284CAA3-D0AB-2490-21C7-46D76B61C6CC}"/>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47" name="Group 47">
            <a:extLst>
              <a:ext uri="{FF2B5EF4-FFF2-40B4-BE49-F238E27FC236}">
                <a16:creationId xmlns:a16="http://schemas.microsoft.com/office/drawing/2014/main" id="{1A024D0A-49D7-0040-B553-AD8970FCC605}"/>
              </a:ext>
            </a:extLst>
          </p:cNvPr>
          <p:cNvGrpSpPr/>
          <p:nvPr/>
        </p:nvGrpSpPr>
        <p:grpSpPr>
          <a:xfrm rot="-888627">
            <a:off x="11129766" y="3468723"/>
            <a:ext cx="624204" cy="546179"/>
            <a:chOff x="0" y="0"/>
            <a:chExt cx="812800" cy="711200"/>
          </a:xfrm>
        </p:grpSpPr>
        <p:sp>
          <p:nvSpPr>
            <p:cNvPr id="48" name="Freeform 48">
              <a:extLst>
                <a:ext uri="{FF2B5EF4-FFF2-40B4-BE49-F238E27FC236}">
                  <a16:creationId xmlns:a16="http://schemas.microsoft.com/office/drawing/2014/main" id="{AF41F62D-EABD-52E4-81AD-886B763C1E86}"/>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88781"/>
            </a:solidFill>
            <a:ln w="28575" cap="sq">
              <a:solidFill>
                <a:srgbClr val="B26633"/>
              </a:solidFill>
              <a:prstDash val="solid"/>
              <a:miter/>
            </a:ln>
          </p:spPr>
          <p:txBody>
            <a:bodyPr/>
            <a:lstStyle/>
            <a:p>
              <a:endParaRPr lang="en-US" sz="1200"/>
            </a:p>
          </p:txBody>
        </p:sp>
        <p:sp>
          <p:nvSpPr>
            <p:cNvPr id="49" name="TextBox 49">
              <a:extLst>
                <a:ext uri="{FF2B5EF4-FFF2-40B4-BE49-F238E27FC236}">
                  <a16:creationId xmlns:a16="http://schemas.microsoft.com/office/drawing/2014/main" id="{21889D85-737B-C45B-9828-E0C85D7F0A43}"/>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50" name="Group 50">
            <a:extLst>
              <a:ext uri="{FF2B5EF4-FFF2-40B4-BE49-F238E27FC236}">
                <a16:creationId xmlns:a16="http://schemas.microsoft.com/office/drawing/2014/main" id="{D79739AC-222A-27F7-5CEA-43D1088833C9}"/>
              </a:ext>
            </a:extLst>
          </p:cNvPr>
          <p:cNvGrpSpPr/>
          <p:nvPr/>
        </p:nvGrpSpPr>
        <p:grpSpPr>
          <a:xfrm>
            <a:off x="8585631" y="202645"/>
            <a:ext cx="1133067" cy="1048405"/>
            <a:chOff x="0" y="0"/>
            <a:chExt cx="576473" cy="533400"/>
          </a:xfrm>
        </p:grpSpPr>
        <p:sp>
          <p:nvSpPr>
            <p:cNvPr id="51" name="Freeform 51">
              <a:extLst>
                <a:ext uri="{FF2B5EF4-FFF2-40B4-BE49-F238E27FC236}">
                  <a16:creationId xmlns:a16="http://schemas.microsoft.com/office/drawing/2014/main" id="{5FAB5D1D-9D79-48F0-B2C1-06B78AF8932F}"/>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52" name="TextBox 52">
              <a:extLst>
                <a:ext uri="{FF2B5EF4-FFF2-40B4-BE49-F238E27FC236}">
                  <a16:creationId xmlns:a16="http://schemas.microsoft.com/office/drawing/2014/main" id="{D3820F7D-EE2B-3270-81F7-0B1498D2CC3D}"/>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53" name="Group 53">
            <a:extLst>
              <a:ext uri="{FF2B5EF4-FFF2-40B4-BE49-F238E27FC236}">
                <a16:creationId xmlns:a16="http://schemas.microsoft.com/office/drawing/2014/main" id="{90C2CED6-1FB8-6944-43E3-84AE38F8CEF9}"/>
              </a:ext>
            </a:extLst>
          </p:cNvPr>
          <p:cNvGrpSpPr/>
          <p:nvPr/>
        </p:nvGrpSpPr>
        <p:grpSpPr>
          <a:xfrm>
            <a:off x="8940240" y="522616"/>
            <a:ext cx="423849" cy="423849"/>
            <a:chOff x="0" y="0"/>
            <a:chExt cx="812800" cy="812800"/>
          </a:xfrm>
        </p:grpSpPr>
        <p:sp>
          <p:nvSpPr>
            <p:cNvPr id="54" name="Freeform 54">
              <a:extLst>
                <a:ext uri="{FF2B5EF4-FFF2-40B4-BE49-F238E27FC236}">
                  <a16:creationId xmlns:a16="http://schemas.microsoft.com/office/drawing/2014/main" id="{E22235E0-0ADA-616E-604F-C6A3825770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CF87"/>
            </a:solidFill>
            <a:ln w="19050" cap="sq">
              <a:solidFill>
                <a:srgbClr val="B26633"/>
              </a:solidFill>
              <a:prstDash val="solid"/>
              <a:miter/>
            </a:ln>
          </p:spPr>
          <p:txBody>
            <a:bodyPr/>
            <a:lstStyle/>
            <a:p>
              <a:endParaRPr lang="en-US" sz="1200"/>
            </a:p>
          </p:txBody>
        </p:sp>
        <p:sp>
          <p:nvSpPr>
            <p:cNvPr id="55" name="TextBox 55">
              <a:extLst>
                <a:ext uri="{FF2B5EF4-FFF2-40B4-BE49-F238E27FC236}">
                  <a16:creationId xmlns:a16="http://schemas.microsoft.com/office/drawing/2014/main" id="{2EDEECC7-4EFE-8995-F314-499B006D2B5D}"/>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sp>
        <p:nvSpPr>
          <p:cNvPr id="57" name="Freeform 57">
            <a:extLst>
              <a:ext uri="{FF2B5EF4-FFF2-40B4-BE49-F238E27FC236}">
                <a16:creationId xmlns:a16="http://schemas.microsoft.com/office/drawing/2014/main" id="{175B6CCF-8A8F-3436-1503-6DA72C899196}"/>
              </a:ext>
            </a:extLst>
          </p:cNvPr>
          <p:cNvSpPr/>
          <p:nvPr/>
        </p:nvSpPr>
        <p:spPr>
          <a:xfrm>
            <a:off x="685800" y="1588078"/>
            <a:ext cx="1502549" cy="2327317"/>
          </a:xfrm>
          <a:custGeom>
            <a:avLst/>
            <a:gdLst/>
            <a:ahLst/>
            <a:cxnLst/>
            <a:rect l="l" t="t" r="r" b="b"/>
            <a:pathLst>
              <a:path w="2253823" h="3490975">
                <a:moveTo>
                  <a:pt x="0" y="0"/>
                </a:moveTo>
                <a:lnTo>
                  <a:pt x="2253823" y="0"/>
                </a:lnTo>
                <a:lnTo>
                  <a:pt x="2253823" y="3490975"/>
                </a:lnTo>
                <a:lnTo>
                  <a:pt x="0" y="3490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8" name="Freeform 58">
            <a:extLst>
              <a:ext uri="{FF2B5EF4-FFF2-40B4-BE49-F238E27FC236}">
                <a16:creationId xmlns:a16="http://schemas.microsoft.com/office/drawing/2014/main" id="{7342AB2A-D157-86E9-39CF-A18C673C3F65}"/>
              </a:ext>
            </a:extLst>
          </p:cNvPr>
          <p:cNvSpPr/>
          <p:nvPr/>
        </p:nvSpPr>
        <p:spPr>
          <a:xfrm>
            <a:off x="10310860" y="4158595"/>
            <a:ext cx="1041305" cy="1612891"/>
          </a:xfrm>
          <a:custGeom>
            <a:avLst/>
            <a:gdLst/>
            <a:ahLst/>
            <a:cxnLst/>
            <a:rect l="l" t="t" r="r" b="b"/>
            <a:pathLst>
              <a:path w="1561958" h="2419337">
                <a:moveTo>
                  <a:pt x="0" y="0"/>
                </a:moveTo>
                <a:lnTo>
                  <a:pt x="1561958" y="0"/>
                </a:lnTo>
                <a:lnTo>
                  <a:pt x="1561958" y="2419336"/>
                </a:lnTo>
                <a:lnTo>
                  <a:pt x="0" y="24193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9" name="TextBox 58">
            <a:extLst>
              <a:ext uri="{FF2B5EF4-FFF2-40B4-BE49-F238E27FC236}">
                <a16:creationId xmlns:a16="http://schemas.microsoft.com/office/drawing/2014/main" id="{DD7451CE-DA85-8785-DB1F-F2335C48A2CB}"/>
              </a:ext>
            </a:extLst>
          </p:cNvPr>
          <p:cNvSpPr txBox="1"/>
          <p:nvPr/>
        </p:nvSpPr>
        <p:spPr>
          <a:xfrm>
            <a:off x="2271874" y="1495336"/>
            <a:ext cx="7802324" cy="3983911"/>
          </a:xfrm>
          <a:prstGeom prst="rect">
            <a:avLst/>
          </a:prstGeom>
        </p:spPr>
        <p:txBody>
          <a:bodyPr wrap="square" lIns="0" tIns="0" rIns="0" bIns="0" rtlCol="0" anchor="t">
            <a:spAutoFit/>
          </a:bodyPr>
          <a:lstStyle/>
          <a:p>
            <a:pPr algn="ctr">
              <a:lnSpc>
                <a:spcPct val="150000"/>
              </a:lnSpc>
            </a:pPr>
            <a:r>
              <a:rPr lang="vi-VN" sz="6000" b="1" dirty="0">
                <a:solidFill>
                  <a:schemeClr val="accent2">
                    <a:lumMod val="50000"/>
                  </a:schemeClr>
                </a:solidFill>
                <a:latin typeface="Arial" panose="020B0604020202020204" pitchFamily="34" charset="0"/>
                <a:cs typeface="Arial" panose="020B0604020202020204" pitchFamily="34" charset="0"/>
              </a:rPr>
              <a:t>CẢM ƠN CÁC EM ĐÃ CHÚ Ý LẮNG NGHE!</a:t>
            </a:r>
          </a:p>
          <a:p>
            <a:pPr algn="ctr">
              <a:lnSpc>
                <a:spcPct val="150000"/>
              </a:lnSpc>
            </a:pPr>
            <a:r>
              <a:rPr lang="vi-VN" sz="6000" b="1" dirty="0">
                <a:solidFill>
                  <a:schemeClr val="accent2">
                    <a:lumMod val="50000"/>
                  </a:schemeClr>
                </a:solidFill>
                <a:latin typeface="Arial" panose="020B0604020202020204" pitchFamily="34" charset="0"/>
                <a:cs typeface="Arial" panose="020B0604020202020204" pitchFamily="34" charset="0"/>
              </a:rPr>
              <a:t>HẸN GẶP LẠI!</a:t>
            </a:r>
            <a:endParaRPr lang="en-US" sz="6000" b="1"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74684"/>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8E8528-CDB9-6793-05B4-76E7EFB15967}"/>
              </a:ext>
            </a:extLst>
          </p:cNvPr>
          <p:cNvPicPr>
            <a:picLocks noChangeAspect="1"/>
          </p:cNvPicPr>
          <p:nvPr/>
        </p:nvPicPr>
        <p:blipFill>
          <a:blip r:embed="rId2"/>
          <a:stretch>
            <a:fillRect/>
          </a:stretch>
        </p:blipFill>
        <p:spPr>
          <a:xfrm>
            <a:off x="0" y="0"/>
            <a:ext cx="8995145" cy="6858000"/>
          </a:xfrm>
          <a:prstGeom prst="rect">
            <a:avLst/>
          </a:prstGeom>
        </p:spPr>
      </p:pic>
      <p:sp>
        <p:nvSpPr>
          <p:cNvPr id="4" name="TextBox 3">
            <a:extLst>
              <a:ext uri="{FF2B5EF4-FFF2-40B4-BE49-F238E27FC236}">
                <a16:creationId xmlns:a16="http://schemas.microsoft.com/office/drawing/2014/main" id="{E8989267-277D-C9E6-F0AF-AC2609C6237F}"/>
              </a:ext>
            </a:extLst>
          </p:cNvPr>
          <p:cNvSpPr txBox="1"/>
          <p:nvPr/>
        </p:nvSpPr>
        <p:spPr>
          <a:xfrm>
            <a:off x="9170243" y="655644"/>
            <a:ext cx="2755868" cy="5546711"/>
          </a:xfrm>
          <a:prstGeom prst="rect">
            <a:avLst/>
          </a:prstGeom>
          <a:noFill/>
        </p:spPr>
        <p:txBody>
          <a:bodyPr wrap="square" rtlCol="0">
            <a:spAutoFit/>
          </a:bodyPr>
          <a:lstStyle/>
          <a:p>
            <a:pPr algn="just">
              <a:lnSpc>
                <a:spcPct val="150000"/>
              </a:lnSpc>
            </a:pPr>
            <a:r>
              <a:rPr lang="vi-VN" sz="3000" dirty="0">
                <a:latin typeface="Arial" panose="020B0604020202020204" pitchFamily="34" charset="0"/>
                <a:cs typeface="Arial" panose="020B0604020202020204" pitchFamily="34" charset="0"/>
              </a:rPr>
              <a:t>Các em hãy quan sát tranh minh họa (SGK – tr</a:t>
            </a:r>
            <a:r>
              <a:rPr lang="vi-VN" sz="3000">
                <a:latin typeface="Arial" panose="020B0604020202020204" pitchFamily="34" charset="0"/>
                <a:cs typeface="Arial" panose="020B0604020202020204" pitchFamily="34" charset="0"/>
              </a:rPr>
              <a:t>. </a:t>
            </a:r>
            <a:r>
              <a:rPr lang="vi-VN" sz="3000" dirty="0">
                <a:latin typeface="Arial" panose="020B0604020202020204" pitchFamily="34" charset="0"/>
                <a:cs typeface="Arial" panose="020B0604020202020204" pitchFamily="34" charset="0"/>
              </a:rPr>
              <a:t>106, đọc nội dung bài đọc và lắng nghe GV giới thiệu về bài. </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701273"/>
      </p:ext>
    </p:extLst>
  </p:cSld>
  <p:clrMapOvr>
    <a:masterClrMapping/>
  </p:clrMapOvr>
  <p:transition spd="med">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ECBD4-5BA6-25C7-CF82-94A925D11D6A}"/>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A5DE6EFE-A08F-3486-5596-77006486C133}"/>
              </a:ext>
            </a:extLst>
          </p:cNvPr>
          <p:cNvGrpSpPr/>
          <p:nvPr/>
        </p:nvGrpSpPr>
        <p:grpSpPr>
          <a:xfrm>
            <a:off x="-1867170" y="-624049"/>
            <a:ext cx="4445451" cy="2917327"/>
            <a:chOff x="0" y="0"/>
            <a:chExt cx="812800" cy="533400"/>
          </a:xfrm>
        </p:grpSpPr>
        <p:sp>
          <p:nvSpPr>
            <p:cNvPr id="9" name="Freeform 9">
              <a:extLst>
                <a:ext uri="{FF2B5EF4-FFF2-40B4-BE49-F238E27FC236}">
                  <a16:creationId xmlns:a16="http://schemas.microsoft.com/office/drawing/2014/main" id="{7EADFE15-525D-41B4-DA60-267ACF512BFE}"/>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0" name="TextBox 10">
              <a:extLst>
                <a:ext uri="{FF2B5EF4-FFF2-40B4-BE49-F238E27FC236}">
                  <a16:creationId xmlns:a16="http://schemas.microsoft.com/office/drawing/2014/main" id="{B1A1ABE5-1C84-6B9F-E105-544FF736A02B}"/>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a:extLst>
              <a:ext uri="{FF2B5EF4-FFF2-40B4-BE49-F238E27FC236}">
                <a16:creationId xmlns:a16="http://schemas.microsoft.com/office/drawing/2014/main" id="{F7E9B94C-FEA3-13F4-DEEB-390A84E6AA84}"/>
              </a:ext>
            </a:extLst>
          </p:cNvPr>
          <p:cNvGrpSpPr/>
          <p:nvPr/>
        </p:nvGrpSpPr>
        <p:grpSpPr>
          <a:xfrm>
            <a:off x="8461509" y="-1362577"/>
            <a:ext cx="4445451" cy="2917327"/>
            <a:chOff x="0" y="0"/>
            <a:chExt cx="812800" cy="533400"/>
          </a:xfrm>
        </p:grpSpPr>
        <p:sp>
          <p:nvSpPr>
            <p:cNvPr id="15" name="Freeform 15">
              <a:extLst>
                <a:ext uri="{FF2B5EF4-FFF2-40B4-BE49-F238E27FC236}">
                  <a16:creationId xmlns:a16="http://schemas.microsoft.com/office/drawing/2014/main" id="{677F2103-0AD4-11E0-B93E-AAF836FA5F1F}"/>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a:extLst>
                <a:ext uri="{FF2B5EF4-FFF2-40B4-BE49-F238E27FC236}">
                  <a16:creationId xmlns:a16="http://schemas.microsoft.com/office/drawing/2014/main" id="{1E364D47-F0A5-3AA0-4AF3-153E2D3207D8}"/>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5" name="Group 45">
            <a:extLst>
              <a:ext uri="{FF2B5EF4-FFF2-40B4-BE49-F238E27FC236}">
                <a16:creationId xmlns:a16="http://schemas.microsoft.com/office/drawing/2014/main" id="{4E2DAE37-E782-1159-16CB-CDA40CC16BB6}"/>
              </a:ext>
            </a:extLst>
          </p:cNvPr>
          <p:cNvGrpSpPr/>
          <p:nvPr/>
        </p:nvGrpSpPr>
        <p:grpSpPr>
          <a:xfrm>
            <a:off x="287133" y="-1230027"/>
            <a:ext cx="2919355" cy="1915827"/>
            <a:chOff x="0" y="0"/>
            <a:chExt cx="812800" cy="533400"/>
          </a:xfrm>
        </p:grpSpPr>
        <p:sp>
          <p:nvSpPr>
            <p:cNvPr id="46" name="Freeform 46">
              <a:extLst>
                <a:ext uri="{FF2B5EF4-FFF2-40B4-BE49-F238E27FC236}">
                  <a16:creationId xmlns:a16="http://schemas.microsoft.com/office/drawing/2014/main" id="{B70C79F8-D4A0-7492-DD3E-B931E9A5C0A3}"/>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47" name="TextBox 47">
              <a:extLst>
                <a:ext uri="{FF2B5EF4-FFF2-40B4-BE49-F238E27FC236}">
                  <a16:creationId xmlns:a16="http://schemas.microsoft.com/office/drawing/2014/main" id="{8887D3F4-A3FE-BB44-3850-EB2D225EA34C}"/>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8" name="Group 48">
            <a:extLst>
              <a:ext uri="{FF2B5EF4-FFF2-40B4-BE49-F238E27FC236}">
                <a16:creationId xmlns:a16="http://schemas.microsoft.com/office/drawing/2014/main" id="{04573A93-45BC-C2D8-4FAE-00DBAB9263A5}"/>
              </a:ext>
            </a:extLst>
          </p:cNvPr>
          <p:cNvGrpSpPr/>
          <p:nvPr/>
        </p:nvGrpSpPr>
        <p:grpSpPr>
          <a:xfrm>
            <a:off x="9054515" y="6070723"/>
            <a:ext cx="2919355" cy="1915827"/>
            <a:chOff x="0" y="0"/>
            <a:chExt cx="812800" cy="533400"/>
          </a:xfrm>
        </p:grpSpPr>
        <p:sp>
          <p:nvSpPr>
            <p:cNvPr id="49" name="Freeform 49">
              <a:extLst>
                <a:ext uri="{FF2B5EF4-FFF2-40B4-BE49-F238E27FC236}">
                  <a16:creationId xmlns:a16="http://schemas.microsoft.com/office/drawing/2014/main" id="{D55F36ED-374B-6FD7-89CC-11A4580D1A4C}"/>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50" name="TextBox 50">
              <a:extLst>
                <a:ext uri="{FF2B5EF4-FFF2-40B4-BE49-F238E27FC236}">
                  <a16:creationId xmlns:a16="http://schemas.microsoft.com/office/drawing/2014/main" id="{17BE4ADF-75AA-911F-4FA1-C07D90FEFDAF}"/>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68" name="Group 68">
            <a:extLst>
              <a:ext uri="{FF2B5EF4-FFF2-40B4-BE49-F238E27FC236}">
                <a16:creationId xmlns:a16="http://schemas.microsoft.com/office/drawing/2014/main" id="{E22516D2-D250-E84A-28CF-248EF9EE1F4C}"/>
              </a:ext>
            </a:extLst>
          </p:cNvPr>
          <p:cNvGrpSpPr/>
          <p:nvPr/>
        </p:nvGrpSpPr>
        <p:grpSpPr>
          <a:xfrm rot="335601">
            <a:off x="-511181" y="5553727"/>
            <a:ext cx="1181705" cy="1033992"/>
            <a:chOff x="0" y="0"/>
            <a:chExt cx="812800" cy="711200"/>
          </a:xfrm>
        </p:grpSpPr>
        <p:sp>
          <p:nvSpPr>
            <p:cNvPr id="69" name="Freeform 69">
              <a:extLst>
                <a:ext uri="{FF2B5EF4-FFF2-40B4-BE49-F238E27FC236}">
                  <a16:creationId xmlns:a16="http://schemas.microsoft.com/office/drawing/2014/main" id="{6F9D02E6-B6AC-F89D-61AE-0B1F356C6CB9}"/>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0" name="TextBox 70">
              <a:extLst>
                <a:ext uri="{FF2B5EF4-FFF2-40B4-BE49-F238E27FC236}">
                  <a16:creationId xmlns:a16="http://schemas.microsoft.com/office/drawing/2014/main" id="{BF019E8C-F7CD-4D4E-76C6-C543030FD5B6}"/>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sp>
        <p:nvSpPr>
          <p:cNvPr id="71" name="Rectangle: Rounded Corners 70">
            <a:extLst>
              <a:ext uri="{FF2B5EF4-FFF2-40B4-BE49-F238E27FC236}">
                <a16:creationId xmlns:a16="http://schemas.microsoft.com/office/drawing/2014/main" id="{480D56D0-0EBC-68F7-F5D0-54DAE4404525}"/>
              </a:ext>
            </a:extLst>
          </p:cNvPr>
          <p:cNvSpPr/>
          <p:nvPr/>
        </p:nvSpPr>
        <p:spPr>
          <a:xfrm>
            <a:off x="410541" y="407368"/>
            <a:ext cx="11370917" cy="6040918"/>
          </a:xfrm>
          <a:prstGeom prst="roundRect">
            <a:avLst>
              <a:gd name="adj" fmla="val 4667"/>
            </a:avLst>
          </a:prstGeom>
          <a:solidFill>
            <a:schemeClr val="bg1"/>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61">
            <a:extLst>
              <a:ext uri="{FF2B5EF4-FFF2-40B4-BE49-F238E27FC236}">
                <a16:creationId xmlns:a16="http://schemas.microsoft.com/office/drawing/2014/main" id="{56EB38AB-0DAD-D5CD-AAA6-C05BD27AE4B3}"/>
              </a:ext>
            </a:extLst>
          </p:cNvPr>
          <p:cNvSpPr txBox="1"/>
          <p:nvPr/>
        </p:nvSpPr>
        <p:spPr>
          <a:xfrm>
            <a:off x="2228026" y="1857823"/>
            <a:ext cx="1247960" cy="970793"/>
          </a:xfrm>
          <a:prstGeom prst="rect">
            <a:avLst/>
          </a:prstGeom>
        </p:spPr>
        <p:txBody>
          <a:bodyPr lIns="33867" tIns="33867" rIns="33867" bIns="33867" rtlCol="0" anchor="ctr"/>
          <a:lstStyle/>
          <a:p>
            <a:pPr algn="ctr">
              <a:lnSpc>
                <a:spcPts val="1773"/>
              </a:lnSpc>
            </a:pPr>
            <a:endParaRPr sz="1200"/>
          </a:p>
        </p:txBody>
      </p:sp>
      <p:grpSp>
        <p:nvGrpSpPr>
          <p:cNvPr id="75" name="Group 65">
            <a:extLst>
              <a:ext uri="{FF2B5EF4-FFF2-40B4-BE49-F238E27FC236}">
                <a16:creationId xmlns:a16="http://schemas.microsoft.com/office/drawing/2014/main" id="{2324D69F-7ED0-8B1D-0107-76109A915C9B}"/>
              </a:ext>
            </a:extLst>
          </p:cNvPr>
          <p:cNvGrpSpPr/>
          <p:nvPr/>
        </p:nvGrpSpPr>
        <p:grpSpPr>
          <a:xfrm rot="335601">
            <a:off x="10538740" y="231329"/>
            <a:ext cx="1181705" cy="1033992"/>
            <a:chOff x="0" y="0"/>
            <a:chExt cx="812800" cy="711200"/>
          </a:xfrm>
        </p:grpSpPr>
        <p:sp>
          <p:nvSpPr>
            <p:cNvPr id="76" name="Freeform 66">
              <a:extLst>
                <a:ext uri="{FF2B5EF4-FFF2-40B4-BE49-F238E27FC236}">
                  <a16:creationId xmlns:a16="http://schemas.microsoft.com/office/drawing/2014/main" id="{B7BCE028-D40C-F540-6093-AE953F5B0928}"/>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7" name="TextBox 67">
              <a:extLst>
                <a:ext uri="{FF2B5EF4-FFF2-40B4-BE49-F238E27FC236}">
                  <a16:creationId xmlns:a16="http://schemas.microsoft.com/office/drawing/2014/main" id="{B7C4F898-1DCF-8494-DAD2-CCA9228BA06A}"/>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78" name="Group 77">
            <a:extLst>
              <a:ext uri="{FF2B5EF4-FFF2-40B4-BE49-F238E27FC236}">
                <a16:creationId xmlns:a16="http://schemas.microsoft.com/office/drawing/2014/main" id="{B4FCBB5B-2893-3B29-AA29-0FFE090ECD92}"/>
              </a:ext>
            </a:extLst>
          </p:cNvPr>
          <p:cNvGrpSpPr/>
          <p:nvPr/>
        </p:nvGrpSpPr>
        <p:grpSpPr>
          <a:xfrm>
            <a:off x="502759" y="102453"/>
            <a:ext cx="1430812" cy="1147681"/>
            <a:chOff x="9079083" y="5592544"/>
            <a:chExt cx="799747" cy="739991"/>
          </a:xfrm>
        </p:grpSpPr>
        <p:grpSp>
          <p:nvGrpSpPr>
            <p:cNvPr id="79" name="Group 27">
              <a:extLst>
                <a:ext uri="{FF2B5EF4-FFF2-40B4-BE49-F238E27FC236}">
                  <a16:creationId xmlns:a16="http://schemas.microsoft.com/office/drawing/2014/main" id="{9CB97323-1FA6-FE79-CB53-0F6F221ED138}"/>
                </a:ext>
              </a:extLst>
            </p:cNvPr>
            <p:cNvGrpSpPr/>
            <p:nvPr/>
          </p:nvGrpSpPr>
          <p:grpSpPr>
            <a:xfrm>
              <a:off x="9079083" y="5592544"/>
              <a:ext cx="799747" cy="739991"/>
              <a:chOff x="0" y="0"/>
              <a:chExt cx="576473" cy="533400"/>
            </a:xfrm>
          </p:grpSpPr>
          <p:sp>
            <p:nvSpPr>
              <p:cNvPr id="83" name="Freeform 28">
                <a:extLst>
                  <a:ext uri="{FF2B5EF4-FFF2-40B4-BE49-F238E27FC236}">
                    <a16:creationId xmlns:a16="http://schemas.microsoft.com/office/drawing/2014/main" id="{18ECEBF5-2B17-2EB1-44DC-EC4F31EE0142}"/>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84" name="TextBox 29">
                <a:extLst>
                  <a:ext uri="{FF2B5EF4-FFF2-40B4-BE49-F238E27FC236}">
                    <a16:creationId xmlns:a16="http://schemas.microsoft.com/office/drawing/2014/main" id="{E72A8CD4-3975-2078-22AE-9AF8643C0B4B}"/>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80" name="Group 30">
              <a:extLst>
                <a:ext uri="{FF2B5EF4-FFF2-40B4-BE49-F238E27FC236}">
                  <a16:creationId xmlns:a16="http://schemas.microsoft.com/office/drawing/2014/main" id="{DFC7C314-CECF-D8B7-AE81-8970A0E25613}"/>
                </a:ext>
              </a:extLst>
            </p:cNvPr>
            <p:cNvGrpSpPr/>
            <p:nvPr/>
          </p:nvGrpSpPr>
          <p:grpSpPr>
            <a:xfrm>
              <a:off x="9329375" y="5818388"/>
              <a:ext cx="299163" cy="299163"/>
              <a:chOff x="0" y="0"/>
              <a:chExt cx="812800" cy="812800"/>
            </a:xfrm>
          </p:grpSpPr>
          <p:sp>
            <p:nvSpPr>
              <p:cNvPr id="81" name="Freeform 31">
                <a:extLst>
                  <a:ext uri="{FF2B5EF4-FFF2-40B4-BE49-F238E27FC236}">
                    <a16:creationId xmlns:a16="http://schemas.microsoft.com/office/drawing/2014/main" id="{5FF3BDEE-BAAE-68C8-6E7E-4D57651766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C7D"/>
              </a:solidFill>
              <a:ln w="19050" cap="sq">
                <a:solidFill>
                  <a:srgbClr val="B26633"/>
                </a:solidFill>
                <a:prstDash val="solid"/>
                <a:miter/>
              </a:ln>
            </p:spPr>
            <p:txBody>
              <a:bodyPr/>
              <a:lstStyle/>
              <a:p>
                <a:endParaRPr lang="en-US" sz="1200"/>
              </a:p>
            </p:txBody>
          </p:sp>
          <p:sp>
            <p:nvSpPr>
              <p:cNvPr id="82" name="TextBox 32">
                <a:extLst>
                  <a:ext uri="{FF2B5EF4-FFF2-40B4-BE49-F238E27FC236}">
                    <a16:creationId xmlns:a16="http://schemas.microsoft.com/office/drawing/2014/main" id="{A714ED6C-5FC4-1631-354B-8FAEF2EB2B0A}"/>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sp>
        <p:nvSpPr>
          <p:cNvPr id="2" name="TextBox 1">
            <a:extLst>
              <a:ext uri="{FF2B5EF4-FFF2-40B4-BE49-F238E27FC236}">
                <a16:creationId xmlns:a16="http://schemas.microsoft.com/office/drawing/2014/main" id="{5AE6FE1A-4E16-D806-2640-69A9D61899CB}"/>
              </a:ext>
            </a:extLst>
          </p:cNvPr>
          <p:cNvSpPr txBox="1"/>
          <p:nvPr/>
        </p:nvSpPr>
        <p:spPr>
          <a:xfrm>
            <a:off x="749726" y="872054"/>
            <a:ext cx="10692546" cy="1063433"/>
          </a:xfrm>
          <a:prstGeom prst="rect">
            <a:avLst/>
          </a:prstGeom>
          <a:noFill/>
        </p:spPr>
        <p:txBody>
          <a:bodyPr wrap="square" rtlCol="0">
            <a:spAutoFit/>
          </a:bodyPr>
          <a:lstStyle/>
          <a:p>
            <a:pPr algn="ctr">
              <a:lnSpc>
                <a:spcPct val="150000"/>
              </a:lnSpc>
            </a:pPr>
            <a:r>
              <a:rPr lang="vi-VN" sz="4800" b="1" dirty="0">
                <a:solidFill>
                  <a:srgbClr val="5B949F"/>
                </a:solidFill>
                <a:latin typeface="Arial" panose="020B0604020202020204" pitchFamily="34" charset="0"/>
                <a:cs typeface="Arial" panose="020B0604020202020204" pitchFamily="34" charset="0"/>
              </a:rPr>
              <a:t>CHỦ ĐIỂM: KHÚC CA HÒA BÌNH</a:t>
            </a:r>
            <a:endParaRPr lang="en-US" sz="4800" b="1" dirty="0">
              <a:solidFill>
                <a:srgbClr val="5B949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CCC4475-7A25-3B99-B84E-8EDC966C8405}"/>
              </a:ext>
            </a:extLst>
          </p:cNvPr>
          <p:cNvSpPr txBox="1"/>
          <p:nvPr/>
        </p:nvSpPr>
        <p:spPr>
          <a:xfrm>
            <a:off x="3390873" y="1943983"/>
            <a:ext cx="5410251" cy="982513"/>
          </a:xfrm>
          <a:prstGeom prst="rect">
            <a:avLst/>
          </a:prstGeom>
          <a:noFill/>
        </p:spPr>
        <p:txBody>
          <a:bodyPr wrap="square" rtlCol="0">
            <a:spAutoFit/>
          </a:bodyPr>
          <a:lstStyle/>
          <a:p>
            <a:pPr algn="ctr">
              <a:lnSpc>
                <a:spcPct val="150000"/>
              </a:lnSpc>
            </a:pPr>
            <a:r>
              <a:rPr lang="vi-VN" sz="4400" b="1" dirty="0">
                <a:solidFill>
                  <a:srgbClr val="C00000"/>
                </a:solidFill>
                <a:latin typeface="Arial" panose="020B0604020202020204" pitchFamily="34" charset="0"/>
                <a:cs typeface="Arial" panose="020B0604020202020204" pitchFamily="34" charset="0"/>
              </a:rPr>
              <a:t>Bài 6 – Tiết 1</a:t>
            </a:r>
            <a:endParaRPr lang="en-US" sz="4400" b="1" dirty="0">
              <a:solidFill>
                <a:srgbClr val="C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F617B4A-9816-6A7D-FB5E-65497FE3B686}"/>
              </a:ext>
            </a:extLst>
          </p:cNvPr>
          <p:cNvSpPr txBox="1"/>
          <p:nvPr/>
        </p:nvSpPr>
        <p:spPr>
          <a:xfrm>
            <a:off x="946730" y="2906839"/>
            <a:ext cx="10298538" cy="2951064"/>
          </a:xfrm>
          <a:prstGeom prst="rect">
            <a:avLst/>
          </a:prstGeom>
          <a:noFill/>
        </p:spPr>
        <p:txBody>
          <a:bodyPr wrap="square" rtlCol="0">
            <a:spAutoFit/>
          </a:bodyPr>
          <a:lstStyle/>
          <a:p>
            <a:pPr algn="ctr">
              <a:lnSpc>
                <a:spcPct val="150000"/>
              </a:lnSpc>
            </a:pPr>
            <a:r>
              <a:rPr lang="vi-VN" sz="6600" b="1" dirty="0">
                <a:solidFill>
                  <a:schemeClr val="accent2">
                    <a:lumMod val="50000"/>
                  </a:schemeClr>
                </a:solidFill>
                <a:latin typeface="Arial" panose="020B0604020202020204" pitchFamily="34" charset="0"/>
                <a:cs typeface="Arial" panose="020B0604020202020204" pitchFamily="34" charset="0"/>
              </a:rPr>
              <a:t>ĐỌC: </a:t>
            </a:r>
          </a:p>
          <a:p>
            <a:pPr algn="ctr">
              <a:lnSpc>
                <a:spcPct val="150000"/>
              </a:lnSpc>
            </a:pPr>
            <a:r>
              <a:rPr lang="vi-VN" sz="6600" b="1" dirty="0">
                <a:latin typeface="Arial" panose="020B0604020202020204" pitchFamily="34" charset="0"/>
                <a:cs typeface="Arial" panose="020B0604020202020204" pitchFamily="34" charset="0"/>
              </a:rPr>
              <a:t>LỄ HỘI ĐÈN LỒNG NỔI</a:t>
            </a:r>
          </a:p>
        </p:txBody>
      </p:sp>
    </p:spTree>
    <p:extLst>
      <p:ext uri="{BB962C8B-B14F-4D97-AF65-F5344CB8AC3E}">
        <p14:creationId xmlns:p14="http://schemas.microsoft.com/office/powerpoint/2010/main" val="189804910"/>
      </p:ext>
    </p:extLst>
  </p:cSld>
  <p:clrMapOvr>
    <a:masterClrMapping/>
  </p:clrMapOvr>
  <mc:AlternateContent xmlns:mc="http://schemas.openxmlformats.org/markup-compatibility/2006">
    <mc:Choice xmlns:p14="http://schemas.microsoft.com/office/powerpoint/2010/main" Requires="p14">
      <p:transition spd="med">
        <p14:rippl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05C28689-33D1-5E08-322F-748B0B2F256C}"/>
              </a:ext>
            </a:extLst>
          </p:cNvPr>
          <p:cNvGrpSpPr/>
          <p:nvPr/>
        </p:nvGrpSpPr>
        <p:grpSpPr>
          <a:xfrm>
            <a:off x="9079083" y="5592544"/>
            <a:ext cx="799747" cy="739991"/>
            <a:chOff x="9079083" y="5592544"/>
            <a:chExt cx="799747" cy="739991"/>
          </a:xfrm>
        </p:grpSpPr>
        <p:grpSp>
          <p:nvGrpSpPr>
            <p:cNvPr id="27" name="Group 27"/>
            <p:cNvGrpSpPr/>
            <p:nvPr/>
          </p:nvGrpSpPr>
          <p:grpSpPr>
            <a:xfrm>
              <a:off x="9079083" y="5592544"/>
              <a:ext cx="799747" cy="739991"/>
              <a:chOff x="0" y="0"/>
              <a:chExt cx="576473" cy="533400"/>
            </a:xfrm>
          </p:grpSpPr>
          <p:sp>
            <p:nvSpPr>
              <p:cNvPr id="28" name="Freeform 28"/>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29" name="TextBox 29"/>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30" name="Group 30"/>
            <p:cNvGrpSpPr/>
            <p:nvPr/>
          </p:nvGrpSpPr>
          <p:grpSpPr>
            <a:xfrm>
              <a:off x="9329375" y="5818388"/>
              <a:ext cx="299163" cy="299163"/>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C7D"/>
              </a:solidFill>
              <a:ln w="19050" cap="sq">
                <a:solidFill>
                  <a:srgbClr val="B26633"/>
                </a:solidFill>
                <a:prstDash val="solid"/>
                <a:miter/>
              </a:ln>
            </p:spPr>
            <p:txBody>
              <a:bodyPr/>
              <a:lstStyle/>
              <a:p>
                <a:endParaRPr lang="en-US" sz="1200"/>
              </a:p>
            </p:txBody>
          </p:sp>
          <p:sp>
            <p:nvSpPr>
              <p:cNvPr id="32" name="TextBox 32"/>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grpSp>
        <p:nvGrpSpPr>
          <p:cNvPr id="33" name="Group 33"/>
          <p:cNvGrpSpPr/>
          <p:nvPr/>
        </p:nvGrpSpPr>
        <p:grpSpPr>
          <a:xfrm rot="-888627">
            <a:off x="11292399" y="5889095"/>
            <a:ext cx="624204" cy="546179"/>
            <a:chOff x="0" y="0"/>
            <a:chExt cx="812800" cy="711200"/>
          </a:xfrm>
        </p:grpSpPr>
        <p:sp>
          <p:nvSpPr>
            <p:cNvPr id="34" name="Freeform 34"/>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35" name="TextBox 35"/>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36" name="Group 36"/>
          <p:cNvGrpSpPr/>
          <p:nvPr/>
        </p:nvGrpSpPr>
        <p:grpSpPr>
          <a:xfrm rot="-888627">
            <a:off x="695176" y="6033247"/>
            <a:ext cx="624204" cy="546179"/>
            <a:chOff x="0" y="0"/>
            <a:chExt cx="812800" cy="711200"/>
          </a:xfrm>
        </p:grpSpPr>
        <p:sp>
          <p:nvSpPr>
            <p:cNvPr id="37" name="Freeform 37"/>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88781"/>
            </a:solidFill>
            <a:ln w="28575" cap="sq">
              <a:solidFill>
                <a:srgbClr val="B26633"/>
              </a:solidFill>
              <a:prstDash val="solid"/>
              <a:miter/>
            </a:ln>
          </p:spPr>
          <p:txBody>
            <a:bodyPr/>
            <a:lstStyle/>
            <a:p>
              <a:endParaRPr lang="en-US" sz="1200"/>
            </a:p>
          </p:txBody>
        </p:sp>
        <p:sp>
          <p:nvSpPr>
            <p:cNvPr id="38" name="TextBox 38"/>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39" name="Group 39"/>
          <p:cNvGrpSpPr/>
          <p:nvPr/>
        </p:nvGrpSpPr>
        <p:grpSpPr>
          <a:xfrm>
            <a:off x="978945" y="698405"/>
            <a:ext cx="799747" cy="739991"/>
            <a:chOff x="0" y="0"/>
            <a:chExt cx="576473" cy="533400"/>
          </a:xfrm>
        </p:grpSpPr>
        <p:sp>
          <p:nvSpPr>
            <p:cNvPr id="40" name="Freeform 40"/>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FACF87"/>
            </a:solidFill>
            <a:ln w="28575" cap="sq">
              <a:solidFill>
                <a:srgbClr val="B26633"/>
              </a:solidFill>
              <a:prstDash val="solid"/>
              <a:miter/>
            </a:ln>
          </p:spPr>
          <p:txBody>
            <a:bodyPr/>
            <a:lstStyle/>
            <a:p>
              <a:endParaRPr lang="en-US" sz="1200"/>
            </a:p>
          </p:txBody>
        </p:sp>
        <p:sp>
          <p:nvSpPr>
            <p:cNvPr id="41" name="TextBox 41"/>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42" name="Group 42"/>
          <p:cNvGrpSpPr/>
          <p:nvPr/>
        </p:nvGrpSpPr>
        <p:grpSpPr>
          <a:xfrm>
            <a:off x="1229237" y="924248"/>
            <a:ext cx="299163" cy="299163"/>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C7D"/>
            </a:solidFill>
            <a:ln w="19050" cap="sq">
              <a:solidFill>
                <a:srgbClr val="B26633"/>
              </a:solidFill>
              <a:prstDash val="solid"/>
              <a:miter/>
            </a:ln>
          </p:spPr>
          <p:txBody>
            <a:bodyPr/>
            <a:lstStyle/>
            <a:p>
              <a:endParaRPr lang="en-US" sz="1200"/>
            </a:p>
          </p:txBody>
        </p:sp>
        <p:sp>
          <p:nvSpPr>
            <p:cNvPr id="44" name="TextBox 44"/>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sp>
        <p:nvSpPr>
          <p:cNvPr id="45" name="Freeform 45"/>
          <p:cNvSpPr/>
          <p:nvPr/>
        </p:nvSpPr>
        <p:spPr>
          <a:xfrm>
            <a:off x="2680525" y="5005851"/>
            <a:ext cx="1025847" cy="1588947"/>
          </a:xfrm>
          <a:custGeom>
            <a:avLst/>
            <a:gdLst/>
            <a:ahLst/>
            <a:cxnLst/>
            <a:rect l="l" t="t" r="r" b="b"/>
            <a:pathLst>
              <a:path w="1538770" h="2383421">
                <a:moveTo>
                  <a:pt x="0" y="0"/>
                </a:moveTo>
                <a:lnTo>
                  <a:pt x="1538770" y="0"/>
                </a:lnTo>
                <a:lnTo>
                  <a:pt x="1538770" y="2383421"/>
                </a:lnTo>
                <a:lnTo>
                  <a:pt x="0" y="23834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6" name="Freeform 46"/>
          <p:cNvSpPr/>
          <p:nvPr/>
        </p:nvSpPr>
        <p:spPr>
          <a:xfrm>
            <a:off x="10572421" y="-365536"/>
            <a:ext cx="1025847" cy="1588947"/>
          </a:xfrm>
          <a:custGeom>
            <a:avLst/>
            <a:gdLst/>
            <a:ahLst/>
            <a:cxnLst/>
            <a:rect l="l" t="t" r="r" b="b"/>
            <a:pathLst>
              <a:path w="1538770" h="2383421">
                <a:moveTo>
                  <a:pt x="0" y="0"/>
                </a:moveTo>
                <a:lnTo>
                  <a:pt x="1538770" y="0"/>
                </a:lnTo>
                <a:lnTo>
                  <a:pt x="1538770" y="2383421"/>
                </a:lnTo>
                <a:lnTo>
                  <a:pt x="0" y="23834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8" name="TextBox 47">
            <a:extLst>
              <a:ext uri="{FF2B5EF4-FFF2-40B4-BE49-F238E27FC236}">
                <a16:creationId xmlns:a16="http://schemas.microsoft.com/office/drawing/2014/main" id="{B57E191A-2034-7066-9715-CB3BDC7C522E}"/>
              </a:ext>
            </a:extLst>
          </p:cNvPr>
          <p:cNvSpPr txBox="1"/>
          <p:nvPr/>
        </p:nvSpPr>
        <p:spPr>
          <a:xfrm>
            <a:off x="3109578" y="175622"/>
            <a:ext cx="6006993" cy="982513"/>
          </a:xfrm>
          <a:prstGeom prst="rect">
            <a:avLst/>
          </a:prstGeom>
          <a:noFill/>
        </p:spPr>
        <p:txBody>
          <a:bodyPr wrap="square" rtlCol="0">
            <a:spAutoFit/>
          </a:bodyPr>
          <a:lstStyle/>
          <a:p>
            <a:pPr algn="ctr">
              <a:lnSpc>
                <a:spcPct val="150000"/>
              </a:lnSpc>
            </a:pPr>
            <a:r>
              <a:rPr lang="vi-VN" sz="4400" b="1" dirty="0">
                <a:latin typeface="Arial" panose="020B0604020202020204" pitchFamily="34" charset="0"/>
                <a:cs typeface="Arial" panose="020B0604020202020204" pitchFamily="34" charset="0"/>
              </a:rPr>
              <a:t>NỘI DUNG BÀI HỌC</a:t>
            </a:r>
            <a:endParaRPr lang="en-US" sz="4400" b="1" dirty="0">
              <a:latin typeface="Arial" panose="020B0604020202020204" pitchFamily="34" charset="0"/>
              <a:cs typeface="Arial" panose="020B0604020202020204" pitchFamily="34" charset="0"/>
            </a:endParaRPr>
          </a:p>
        </p:txBody>
      </p:sp>
      <p:grpSp>
        <p:nvGrpSpPr>
          <p:cNvPr id="50" name="Group 49">
            <a:extLst>
              <a:ext uri="{FF2B5EF4-FFF2-40B4-BE49-F238E27FC236}">
                <a16:creationId xmlns:a16="http://schemas.microsoft.com/office/drawing/2014/main" id="{8CEEC8AA-8FF5-751A-5842-04704DDB7374}"/>
              </a:ext>
            </a:extLst>
          </p:cNvPr>
          <p:cNvGrpSpPr/>
          <p:nvPr/>
        </p:nvGrpSpPr>
        <p:grpSpPr>
          <a:xfrm>
            <a:off x="617475" y="1688519"/>
            <a:ext cx="3908947" cy="2897889"/>
            <a:chOff x="685800" y="1898411"/>
            <a:chExt cx="3908947" cy="2897889"/>
          </a:xfrm>
        </p:grpSpPr>
        <p:grpSp>
          <p:nvGrpSpPr>
            <p:cNvPr id="3" name="Group 3"/>
            <p:cNvGrpSpPr/>
            <p:nvPr/>
          </p:nvGrpSpPr>
          <p:grpSpPr>
            <a:xfrm>
              <a:off x="685800" y="2231054"/>
              <a:ext cx="3908947" cy="2565246"/>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sz="1200"/>
              </a:p>
            </p:txBody>
          </p:sp>
          <p:sp>
            <p:nvSpPr>
              <p:cNvPr id="5" name="TextBox 5"/>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6" name="Group 6"/>
            <p:cNvGrpSpPr/>
            <p:nvPr/>
          </p:nvGrpSpPr>
          <p:grpSpPr>
            <a:xfrm>
              <a:off x="2075562" y="1898411"/>
              <a:ext cx="1031401" cy="676857"/>
              <a:chOff x="0" y="0"/>
              <a:chExt cx="812800" cy="533400"/>
            </a:xfrm>
          </p:grpSpPr>
          <p:sp>
            <p:nvSpPr>
              <p:cNvPr id="7" name="Freeform 7"/>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6633"/>
              </a:solidFill>
            </p:spPr>
            <p:txBody>
              <a:bodyPr/>
              <a:lstStyle/>
              <a:p>
                <a:endParaRPr lang="en-US" sz="1200"/>
              </a:p>
            </p:txBody>
          </p:sp>
          <p:sp>
            <p:nvSpPr>
              <p:cNvPr id="8" name="TextBox 8"/>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sp>
          <p:nvSpPr>
            <p:cNvPr id="10" name="TextBox 10"/>
            <p:cNvSpPr txBox="1"/>
            <p:nvPr/>
          </p:nvSpPr>
          <p:spPr>
            <a:xfrm>
              <a:off x="2181302" y="1966104"/>
              <a:ext cx="872901" cy="551433"/>
            </a:xfrm>
            <a:prstGeom prst="rect">
              <a:avLst/>
            </a:prstGeom>
          </p:spPr>
          <p:txBody>
            <a:bodyPr lIns="0" tIns="0" rIns="0" bIns="0" rtlCol="0" anchor="t">
              <a:spAutoFit/>
            </a:bodyPr>
            <a:lstStyle/>
            <a:p>
              <a:pPr algn="ctr">
                <a:lnSpc>
                  <a:spcPts val="4309"/>
                </a:lnSpc>
              </a:pPr>
              <a:r>
                <a:rPr lang="en-US" sz="3652" dirty="0">
                  <a:solidFill>
                    <a:srgbClr val="F4E2C4"/>
                  </a:solidFill>
                  <a:latin typeface="Sniglet"/>
                  <a:ea typeface="Sniglet"/>
                  <a:cs typeface="Sniglet"/>
                  <a:sym typeface="Sniglet"/>
                </a:rPr>
                <a:t>01</a:t>
              </a:r>
            </a:p>
          </p:txBody>
        </p:sp>
        <p:sp>
          <p:nvSpPr>
            <p:cNvPr id="49" name="TextBox 48">
              <a:extLst>
                <a:ext uri="{FF2B5EF4-FFF2-40B4-BE49-F238E27FC236}">
                  <a16:creationId xmlns:a16="http://schemas.microsoft.com/office/drawing/2014/main" id="{516CD3D2-35D7-608C-8E4D-53F058767486}"/>
                </a:ext>
              </a:extLst>
            </p:cNvPr>
            <p:cNvSpPr txBox="1"/>
            <p:nvPr/>
          </p:nvSpPr>
          <p:spPr>
            <a:xfrm>
              <a:off x="1073709" y="2682460"/>
              <a:ext cx="3272560" cy="1478418"/>
            </a:xfrm>
            <a:prstGeom prst="rect">
              <a:avLst/>
            </a:prstGeom>
            <a:noFill/>
          </p:spPr>
          <p:txBody>
            <a:bodyPr wrap="square" rtlCol="0">
              <a:spAutoFit/>
            </a:bodyPr>
            <a:lstStyle/>
            <a:p>
              <a:pPr algn="ctr">
                <a:lnSpc>
                  <a:spcPct val="150000"/>
                </a:lnSpc>
              </a:pPr>
              <a:r>
                <a:rPr lang="vi-VN" sz="3200" b="1" dirty="0">
                  <a:latin typeface="Arial" panose="020B0604020202020204" pitchFamily="34" charset="0"/>
                  <a:cs typeface="Arial" panose="020B0604020202020204" pitchFamily="34" charset="0"/>
                </a:rPr>
                <a:t>Hoạt động 1</a:t>
              </a:r>
            </a:p>
            <a:p>
              <a:pPr algn="ctr">
                <a:lnSpc>
                  <a:spcPct val="150000"/>
                </a:lnSpc>
              </a:pPr>
              <a:r>
                <a:rPr lang="vi-VN" sz="3200" b="1" dirty="0">
                  <a:latin typeface="Arial" panose="020B0604020202020204" pitchFamily="34" charset="0"/>
                  <a:cs typeface="Arial" panose="020B0604020202020204" pitchFamily="34" charset="0"/>
                </a:rPr>
                <a:t>ĐỌC VĂN BẢN</a:t>
              </a:r>
              <a:endParaRPr lang="en-US" sz="3200" b="1" dirty="0">
                <a:latin typeface="Arial" panose="020B060402020202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13F16E8C-0871-9458-C95A-9EBBCD5FDD33}"/>
              </a:ext>
            </a:extLst>
          </p:cNvPr>
          <p:cNvGrpSpPr/>
          <p:nvPr/>
        </p:nvGrpSpPr>
        <p:grpSpPr>
          <a:xfrm>
            <a:off x="4152371" y="3513677"/>
            <a:ext cx="4457042" cy="2918271"/>
            <a:chOff x="4152371" y="3513677"/>
            <a:chExt cx="4457042" cy="2918271"/>
          </a:xfrm>
        </p:grpSpPr>
        <p:grpSp>
          <p:nvGrpSpPr>
            <p:cNvPr id="11" name="Group 11"/>
            <p:cNvGrpSpPr/>
            <p:nvPr/>
          </p:nvGrpSpPr>
          <p:grpSpPr>
            <a:xfrm>
              <a:off x="4152371" y="3866702"/>
              <a:ext cx="4457042" cy="2565246"/>
              <a:chOff x="0" y="0"/>
              <a:chExt cx="812800" cy="533400"/>
            </a:xfrm>
          </p:grpSpPr>
          <p:sp>
            <p:nvSpPr>
              <p:cNvPr id="12" name="Freeform 12"/>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sz="1200"/>
              </a:p>
            </p:txBody>
          </p:sp>
          <p:sp>
            <p:nvSpPr>
              <p:cNvPr id="13" name="TextBox 13"/>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p:cNvGrpSpPr/>
            <p:nvPr/>
          </p:nvGrpSpPr>
          <p:grpSpPr>
            <a:xfrm>
              <a:off x="5857032" y="3513677"/>
              <a:ext cx="1031401" cy="676857"/>
              <a:chOff x="0" y="0"/>
              <a:chExt cx="812800" cy="533400"/>
            </a:xfrm>
          </p:grpSpPr>
          <p:sp>
            <p:nvSpPr>
              <p:cNvPr id="15" name="Freeform 1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6633"/>
              </a:solidFill>
            </p:spPr>
            <p:txBody>
              <a:bodyPr/>
              <a:lstStyle/>
              <a:p>
                <a:endParaRPr lang="en-US" sz="1200"/>
              </a:p>
            </p:txBody>
          </p:sp>
          <p:sp>
            <p:nvSpPr>
              <p:cNvPr id="16" name="TextBox 16"/>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sp>
          <p:nvSpPr>
            <p:cNvPr id="18" name="TextBox 18"/>
            <p:cNvSpPr txBox="1"/>
            <p:nvPr/>
          </p:nvSpPr>
          <p:spPr>
            <a:xfrm>
              <a:off x="5962773" y="3581370"/>
              <a:ext cx="872901" cy="551433"/>
            </a:xfrm>
            <a:prstGeom prst="rect">
              <a:avLst/>
            </a:prstGeom>
          </p:spPr>
          <p:txBody>
            <a:bodyPr lIns="0" tIns="0" rIns="0" bIns="0" rtlCol="0" anchor="t">
              <a:spAutoFit/>
            </a:bodyPr>
            <a:lstStyle/>
            <a:p>
              <a:pPr algn="ctr">
                <a:lnSpc>
                  <a:spcPts val="4309"/>
                </a:lnSpc>
              </a:pPr>
              <a:r>
                <a:rPr lang="en-US" sz="3652">
                  <a:solidFill>
                    <a:srgbClr val="F4E2C4"/>
                  </a:solidFill>
                  <a:latin typeface="Sniglet"/>
                  <a:ea typeface="Sniglet"/>
                  <a:cs typeface="Sniglet"/>
                  <a:sym typeface="Sniglet"/>
                </a:rPr>
                <a:t>02</a:t>
              </a:r>
            </a:p>
          </p:txBody>
        </p:sp>
        <p:sp>
          <p:nvSpPr>
            <p:cNvPr id="51" name="TextBox 50">
              <a:extLst>
                <a:ext uri="{FF2B5EF4-FFF2-40B4-BE49-F238E27FC236}">
                  <a16:creationId xmlns:a16="http://schemas.microsoft.com/office/drawing/2014/main" id="{EFE7E15A-F18C-F079-EA58-B83F7DAA6765}"/>
                </a:ext>
              </a:extLst>
            </p:cNvPr>
            <p:cNvSpPr txBox="1"/>
            <p:nvPr/>
          </p:nvSpPr>
          <p:spPr>
            <a:xfrm>
              <a:off x="4449917" y="4338150"/>
              <a:ext cx="3898611" cy="1478418"/>
            </a:xfrm>
            <a:prstGeom prst="rect">
              <a:avLst/>
            </a:prstGeom>
            <a:noFill/>
          </p:spPr>
          <p:txBody>
            <a:bodyPr wrap="square" rtlCol="0">
              <a:spAutoFit/>
            </a:bodyPr>
            <a:lstStyle/>
            <a:p>
              <a:pPr algn="ctr">
                <a:lnSpc>
                  <a:spcPct val="150000"/>
                </a:lnSpc>
              </a:pPr>
              <a:r>
                <a:rPr lang="vi-VN" sz="3200" b="1" dirty="0">
                  <a:latin typeface="Arial" panose="020B0604020202020204" pitchFamily="34" charset="0"/>
                  <a:cs typeface="Arial" panose="020B0604020202020204" pitchFamily="34" charset="0"/>
                </a:rPr>
                <a:t>Hoạt động 2</a:t>
              </a:r>
            </a:p>
            <a:p>
              <a:pPr algn="ctr">
                <a:lnSpc>
                  <a:spcPct val="150000"/>
                </a:lnSpc>
              </a:pPr>
              <a:r>
                <a:rPr lang="vi-VN" sz="3200" b="1" dirty="0">
                  <a:latin typeface="Arial" panose="020B0604020202020204" pitchFamily="34" charset="0"/>
                  <a:cs typeface="Arial" panose="020B0604020202020204" pitchFamily="34" charset="0"/>
                </a:rPr>
                <a:t>TRẢ LỜI CÂU HỎI</a:t>
              </a:r>
              <a:endParaRPr lang="en-US" sz="3200" b="1" dirty="0">
                <a:latin typeface="Arial" panose="020B0604020202020204" pitchFamily="34" charset="0"/>
                <a:cs typeface="Arial" panose="020B0604020202020204" pitchFamily="34" charset="0"/>
              </a:endParaRPr>
            </a:p>
          </p:txBody>
        </p:sp>
      </p:grpSp>
      <p:grpSp>
        <p:nvGrpSpPr>
          <p:cNvPr id="57" name="Group 56">
            <a:extLst>
              <a:ext uri="{FF2B5EF4-FFF2-40B4-BE49-F238E27FC236}">
                <a16:creationId xmlns:a16="http://schemas.microsoft.com/office/drawing/2014/main" id="{EB525263-4DC1-E818-937E-C7465F73D77C}"/>
              </a:ext>
            </a:extLst>
          </p:cNvPr>
          <p:cNvGrpSpPr/>
          <p:nvPr/>
        </p:nvGrpSpPr>
        <p:grpSpPr>
          <a:xfrm>
            <a:off x="7694854" y="1611929"/>
            <a:ext cx="3908947" cy="2841727"/>
            <a:chOff x="7694854" y="1611929"/>
            <a:chExt cx="3908947" cy="2841727"/>
          </a:xfrm>
        </p:grpSpPr>
        <p:grpSp>
          <p:nvGrpSpPr>
            <p:cNvPr id="19" name="Group 19"/>
            <p:cNvGrpSpPr/>
            <p:nvPr/>
          </p:nvGrpSpPr>
          <p:grpSpPr>
            <a:xfrm>
              <a:off x="7694854" y="1888410"/>
              <a:ext cx="3908947" cy="2565246"/>
              <a:chOff x="0" y="0"/>
              <a:chExt cx="812800" cy="533400"/>
            </a:xfrm>
          </p:grpSpPr>
          <p:sp>
            <p:nvSpPr>
              <p:cNvPr id="20" name="Freeform 2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sz="1200"/>
              </a:p>
            </p:txBody>
          </p:sp>
          <p:sp>
            <p:nvSpPr>
              <p:cNvPr id="21" name="TextBox 21"/>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2" name="Group 22"/>
            <p:cNvGrpSpPr/>
            <p:nvPr/>
          </p:nvGrpSpPr>
          <p:grpSpPr>
            <a:xfrm>
              <a:off x="9177717" y="1611929"/>
              <a:ext cx="1031401" cy="676857"/>
              <a:chOff x="0" y="0"/>
              <a:chExt cx="812800" cy="533400"/>
            </a:xfrm>
          </p:grpSpPr>
          <p:sp>
            <p:nvSpPr>
              <p:cNvPr id="23" name="Freeform 2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6633"/>
              </a:solidFill>
            </p:spPr>
            <p:txBody>
              <a:bodyPr/>
              <a:lstStyle/>
              <a:p>
                <a:endParaRPr lang="en-US" sz="1200"/>
              </a:p>
            </p:txBody>
          </p:sp>
          <p:sp>
            <p:nvSpPr>
              <p:cNvPr id="24" name="TextBox 24"/>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sp>
          <p:nvSpPr>
            <p:cNvPr id="26" name="TextBox 26"/>
            <p:cNvSpPr txBox="1"/>
            <p:nvPr/>
          </p:nvSpPr>
          <p:spPr>
            <a:xfrm>
              <a:off x="9283458" y="1679621"/>
              <a:ext cx="872901" cy="551433"/>
            </a:xfrm>
            <a:prstGeom prst="rect">
              <a:avLst/>
            </a:prstGeom>
          </p:spPr>
          <p:txBody>
            <a:bodyPr lIns="0" tIns="0" rIns="0" bIns="0" rtlCol="0" anchor="t">
              <a:spAutoFit/>
            </a:bodyPr>
            <a:lstStyle/>
            <a:p>
              <a:pPr algn="ctr">
                <a:lnSpc>
                  <a:spcPts val="4309"/>
                </a:lnSpc>
              </a:pPr>
              <a:r>
                <a:rPr lang="en-US" sz="3652">
                  <a:solidFill>
                    <a:srgbClr val="F4E2C4"/>
                  </a:solidFill>
                  <a:latin typeface="Sniglet"/>
                  <a:ea typeface="Sniglet"/>
                  <a:cs typeface="Sniglet"/>
                  <a:sym typeface="Sniglet"/>
                </a:rPr>
                <a:t>03</a:t>
              </a:r>
            </a:p>
          </p:txBody>
        </p:sp>
        <p:sp>
          <p:nvSpPr>
            <p:cNvPr id="52" name="TextBox 51">
              <a:extLst>
                <a:ext uri="{FF2B5EF4-FFF2-40B4-BE49-F238E27FC236}">
                  <a16:creationId xmlns:a16="http://schemas.microsoft.com/office/drawing/2014/main" id="{C4B74BA9-CD22-2034-1E58-45DA4D25E392}"/>
                </a:ext>
              </a:extLst>
            </p:cNvPr>
            <p:cNvSpPr txBox="1"/>
            <p:nvPr/>
          </p:nvSpPr>
          <p:spPr>
            <a:xfrm>
              <a:off x="8043833" y="2326427"/>
              <a:ext cx="3466545" cy="1478418"/>
            </a:xfrm>
            <a:prstGeom prst="rect">
              <a:avLst/>
            </a:prstGeom>
            <a:noFill/>
          </p:spPr>
          <p:txBody>
            <a:bodyPr wrap="square" rtlCol="0">
              <a:spAutoFit/>
            </a:bodyPr>
            <a:lstStyle/>
            <a:p>
              <a:pPr algn="ctr">
                <a:lnSpc>
                  <a:spcPct val="150000"/>
                </a:lnSpc>
              </a:pPr>
              <a:r>
                <a:rPr lang="vi-VN" sz="3200" b="1" dirty="0">
                  <a:latin typeface="Arial" panose="020B0604020202020204" pitchFamily="34" charset="0"/>
                  <a:cs typeface="Arial" panose="020B0604020202020204" pitchFamily="34" charset="0"/>
                </a:rPr>
                <a:t>Hoạt động 3</a:t>
              </a:r>
            </a:p>
            <a:p>
              <a:pPr algn="ctr">
                <a:lnSpc>
                  <a:spcPct val="150000"/>
                </a:lnSpc>
              </a:pPr>
              <a:r>
                <a:rPr lang="vi-VN" sz="3200" b="1" dirty="0">
                  <a:latin typeface="Arial" panose="020B0604020202020204" pitchFamily="34" charset="0"/>
                  <a:cs typeface="Arial" panose="020B0604020202020204" pitchFamily="34" charset="0"/>
                </a:rPr>
                <a:t>LUYỆN ĐỌC LẠI</a:t>
              </a:r>
              <a:endParaRPr lang="en-US" sz="3200" b="1" dirty="0">
                <a:latin typeface="Arial" panose="020B0604020202020204" pitchFamily="34" charset="0"/>
                <a:cs typeface="Arial" panose="020B0604020202020204" pitchFamily="34" charset="0"/>
              </a:endParaRPr>
            </a:p>
          </p:txBody>
        </p:sp>
      </p:grpSp>
      <p:pic>
        <p:nvPicPr>
          <p:cNvPr id="53" name="Picture 10">
            <a:extLst>
              <a:ext uri="{FF2B5EF4-FFF2-40B4-BE49-F238E27FC236}">
                <a16:creationId xmlns:a16="http://schemas.microsoft.com/office/drawing/2014/main" id="{FD71A519-1758-CDFD-FE11-2795A8A76F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97289" y="1402444"/>
            <a:ext cx="1003200" cy="764256"/>
          </a:xfrm>
          <a:prstGeom prst="rect">
            <a:avLst/>
          </a:prstGeom>
        </p:spPr>
      </p:pic>
      <p:pic>
        <p:nvPicPr>
          <p:cNvPr id="54" name="Picture 10">
            <a:extLst>
              <a:ext uri="{FF2B5EF4-FFF2-40B4-BE49-F238E27FC236}">
                <a16:creationId xmlns:a16="http://schemas.microsoft.com/office/drawing/2014/main" id="{F3345D86-5776-08D2-4825-E4CE8B378F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39769">
            <a:off x="5626328" y="2122182"/>
            <a:ext cx="1228437" cy="935846"/>
          </a:xfrm>
          <a:prstGeom prst="rect">
            <a:avLst/>
          </a:prstGeom>
        </p:spPr>
      </p:pic>
      <p:pic>
        <p:nvPicPr>
          <p:cNvPr id="55" name="Picture 10">
            <a:extLst>
              <a:ext uri="{FF2B5EF4-FFF2-40B4-BE49-F238E27FC236}">
                <a16:creationId xmlns:a16="http://schemas.microsoft.com/office/drawing/2014/main" id="{9525248F-977F-69DC-EEC1-58DD8F120E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10608">
            <a:off x="3910908" y="1381438"/>
            <a:ext cx="1228437" cy="935846"/>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right)">
                                      <p:cBhvr>
                                        <p:cTn id="12" dur="500"/>
                                        <p:tgtEl>
                                          <p:spTgt spid="55"/>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up)">
                                      <p:cBhvr>
                                        <p:cTn id="23" dur="500"/>
                                        <p:tgtEl>
                                          <p:spTgt spid="54"/>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p:cTn id="38" dur="500" fill="hold"/>
                                        <p:tgtEl>
                                          <p:spTgt spid="57"/>
                                        </p:tgtEl>
                                        <p:attrNameLst>
                                          <p:attrName>ppt_w</p:attrName>
                                        </p:attrNameLst>
                                      </p:cBhvr>
                                      <p:tavLst>
                                        <p:tav tm="0">
                                          <p:val>
                                            <p:fltVal val="0"/>
                                          </p:val>
                                        </p:tav>
                                        <p:tav tm="100000">
                                          <p:val>
                                            <p:strVal val="#ppt_w"/>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Effect transition="in" filter="fade">
                                      <p:cBhvr>
                                        <p:cTn id="4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246BD-332D-C3E9-C4E5-BF8AD243F2E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4FE4C89-5CDD-40FE-9307-70DCBCE2BC11}"/>
              </a:ext>
            </a:extLst>
          </p:cNvPr>
          <p:cNvGrpSpPr/>
          <p:nvPr/>
        </p:nvGrpSpPr>
        <p:grpSpPr>
          <a:xfrm>
            <a:off x="4016070" y="82413"/>
            <a:ext cx="7714810" cy="6706127"/>
            <a:chOff x="0" y="0"/>
            <a:chExt cx="812800" cy="706529"/>
          </a:xfrm>
        </p:grpSpPr>
        <p:sp>
          <p:nvSpPr>
            <p:cNvPr id="3" name="Freeform 3">
              <a:extLst>
                <a:ext uri="{FF2B5EF4-FFF2-40B4-BE49-F238E27FC236}">
                  <a16:creationId xmlns:a16="http://schemas.microsoft.com/office/drawing/2014/main" id="{5ED09A61-020A-FCA9-2EBC-5582F8341ACC}"/>
                </a:ext>
              </a:extLst>
            </p:cNvPr>
            <p:cNvSpPr/>
            <p:nvPr/>
          </p:nvSpPr>
          <p:spPr>
            <a:xfrm>
              <a:off x="0" y="0"/>
              <a:ext cx="827989" cy="710767"/>
            </a:xfrm>
            <a:custGeom>
              <a:avLst/>
              <a:gdLst/>
              <a:ahLst/>
              <a:cxnLst/>
              <a:rect l="l" t="t" r="r" b="b"/>
              <a:pathLst>
                <a:path w="827989" h="710767">
                  <a:moveTo>
                    <a:pt x="461490" y="0"/>
                  </a:moveTo>
                  <a:cubicBezTo>
                    <a:pt x="470405" y="0"/>
                    <a:pt x="479374" y="0"/>
                    <a:pt x="488272" y="0"/>
                  </a:cubicBezTo>
                  <a:cubicBezTo>
                    <a:pt x="559210" y="11801"/>
                    <a:pt x="603543" y="51081"/>
                    <a:pt x="623736" y="115357"/>
                  </a:cubicBezTo>
                  <a:cubicBezTo>
                    <a:pt x="742003" y="106785"/>
                    <a:pt x="827989" y="228322"/>
                    <a:pt x="775586" y="347604"/>
                  </a:cubicBezTo>
                  <a:cubicBezTo>
                    <a:pt x="793012" y="372669"/>
                    <a:pt x="807550" y="400706"/>
                    <a:pt x="812800" y="438338"/>
                  </a:cubicBezTo>
                  <a:cubicBezTo>
                    <a:pt x="812800" y="449117"/>
                    <a:pt x="812800" y="459872"/>
                    <a:pt x="812800" y="470650"/>
                  </a:cubicBezTo>
                  <a:cubicBezTo>
                    <a:pt x="797154" y="566425"/>
                    <a:pt x="729827" y="631143"/>
                    <a:pt x="619295" y="613720"/>
                  </a:cubicBezTo>
                  <a:cubicBezTo>
                    <a:pt x="590856" y="662896"/>
                    <a:pt x="540252" y="710767"/>
                    <a:pt x="461507" y="706010"/>
                  </a:cubicBezTo>
                  <a:cubicBezTo>
                    <a:pt x="420804" y="702781"/>
                    <a:pt x="392488" y="684082"/>
                    <a:pt x="367697" y="661364"/>
                  </a:cubicBezTo>
                  <a:cubicBezTo>
                    <a:pt x="341584" y="680248"/>
                    <a:pt x="313304" y="695068"/>
                    <a:pt x="272443" y="695232"/>
                  </a:cubicBezTo>
                  <a:cubicBezTo>
                    <a:pt x="177910" y="695511"/>
                    <a:pt x="114672" y="622757"/>
                    <a:pt x="113139" y="522963"/>
                  </a:cubicBezTo>
                  <a:cubicBezTo>
                    <a:pt x="52367" y="499617"/>
                    <a:pt x="11206" y="456040"/>
                    <a:pt x="0" y="381472"/>
                  </a:cubicBezTo>
                  <a:cubicBezTo>
                    <a:pt x="0" y="370694"/>
                    <a:pt x="0" y="359893"/>
                    <a:pt x="0" y="349160"/>
                  </a:cubicBezTo>
                  <a:cubicBezTo>
                    <a:pt x="12369" y="275269"/>
                    <a:pt x="51292" y="228855"/>
                    <a:pt x="116099" y="209180"/>
                  </a:cubicBezTo>
                  <a:cubicBezTo>
                    <a:pt x="112205" y="84532"/>
                    <a:pt x="241837" y="6644"/>
                    <a:pt x="348333" y="61558"/>
                  </a:cubicBezTo>
                  <a:cubicBezTo>
                    <a:pt x="373689" y="34403"/>
                    <a:pt x="409562" y="4785"/>
                    <a:pt x="461490" y="0"/>
                  </a:cubicBezTo>
                  <a:close/>
                </a:path>
              </a:pathLst>
            </a:custGeom>
            <a:solidFill>
              <a:srgbClr val="FFFFFF"/>
            </a:solidFill>
            <a:ln w="38100" cap="sq">
              <a:solidFill>
                <a:srgbClr val="B26633"/>
              </a:solidFill>
              <a:prstDash val="solid"/>
              <a:miter/>
            </a:ln>
          </p:spPr>
          <p:txBody>
            <a:bodyPr/>
            <a:lstStyle/>
            <a:p>
              <a:endParaRPr lang="en-US" sz="1200"/>
            </a:p>
          </p:txBody>
        </p:sp>
        <p:sp>
          <p:nvSpPr>
            <p:cNvPr id="4" name="TextBox 4">
              <a:extLst>
                <a:ext uri="{FF2B5EF4-FFF2-40B4-BE49-F238E27FC236}">
                  <a16:creationId xmlns:a16="http://schemas.microsoft.com/office/drawing/2014/main" id="{6E7A2CA8-A148-AEB0-8C35-8B9ECEEA6356}"/>
                </a:ext>
              </a:extLst>
            </p:cNvPr>
            <p:cNvSpPr txBox="1"/>
            <p:nvPr/>
          </p:nvSpPr>
          <p:spPr>
            <a:xfrm>
              <a:off x="38100" y="79655"/>
              <a:ext cx="736600" cy="525942"/>
            </a:xfrm>
            <a:prstGeom prst="rect">
              <a:avLst/>
            </a:prstGeom>
          </p:spPr>
          <p:txBody>
            <a:bodyPr lIns="33867" tIns="33867" rIns="33867" bIns="33867" rtlCol="0" anchor="ctr"/>
            <a:lstStyle/>
            <a:p>
              <a:pPr algn="ctr">
                <a:lnSpc>
                  <a:spcPts val="1773"/>
                </a:lnSpc>
              </a:pPr>
              <a:endParaRPr sz="1200"/>
            </a:p>
          </p:txBody>
        </p:sp>
      </p:grpSp>
      <p:grpSp>
        <p:nvGrpSpPr>
          <p:cNvPr id="5" name="Group 5">
            <a:extLst>
              <a:ext uri="{FF2B5EF4-FFF2-40B4-BE49-F238E27FC236}">
                <a16:creationId xmlns:a16="http://schemas.microsoft.com/office/drawing/2014/main" id="{A0D7C61E-5D5D-410A-A2CC-A219B24E18AE}"/>
              </a:ext>
            </a:extLst>
          </p:cNvPr>
          <p:cNvGrpSpPr/>
          <p:nvPr/>
        </p:nvGrpSpPr>
        <p:grpSpPr>
          <a:xfrm>
            <a:off x="120393" y="100266"/>
            <a:ext cx="7714810" cy="6706127"/>
            <a:chOff x="0" y="0"/>
            <a:chExt cx="812800" cy="706529"/>
          </a:xfrm>
        </p:grpSpPr>
        <p:sp>
          <p:nvSpPr>
            <p:cNvPr id="6" name="Freeform 6">
              <a:extLst>
                <a:ext uri="{FF2B5EF4-FFF2-40B4-BE49-F238E27FC236}">
                  <a16:creationId xmlns:a16="http://schemas.microsoft.com/office/drawing/2014/main" id="{BC6D173E-104D-A136-8EDA-421B7146F48C}"/>
                </a:ext>
              </a:extLst>
            </p:cNvPr>
            <p:cNvSpPr/>
            <p:nvPr/>
          </p:nvSpPr>
          <p:spPr>
            <a:xfrm>
              <a:off x="0" y="0"/>
              <a:ext cx="827989" cy="710767"/>
            </a:xfrm>
            <a:custGeom>
              <a:avLst/>
              <a:gdLst/>
              <a:ahLst/>
              <a:cxnLst/>
              <a:rect l="l" t="t" r="r" b="b"/>
              <a:pathLst>
                <a:path w="827989" h="710767">
                  <a:moveTo>
                    <a:pt x="461490" y="0"/>
                  </a:moveTo>
                  <a:cubicBezTo>
                    <a:pt x="470405" y="0"/>
                    <a:pt x="479374" y="0"/>
                    <a:pt x="488272" y="0"/>
                  </a:cubicBezTo>
                  <a:cubicBezTo>
                    <a:pt x="559210" y="11801"/>
                    <a:pt x="603543" y="51081"/>
                    <a:pt x="623736" y="115357"/>
                  </a:cubicBezTo>
                  <a:cubicBezTo>
                    <a:pt x="742003" y="106785"/>
                    <a:pt x="827989" y="228322"/>
                    <a:pt x="775586" y="347604"/>
                  </a:cubicBezTo>
                  <a:cubicBezTo>
                    <a:pt x="793012" y="372669"/>
                    <a:pt x="807550" y="400706"/>
                    <a:pt x="812800" y="438338"/>
                  </a:cubicBezTo>
                  <a:cubicBezTo>
                    <a:pt x="812800" y="449117"/>
                    <a:pt x="812800" y="459872"/>
                    <a:pt x="812800" y="470650"/>
                  </a:cubicBezTo>
                  <a:cubicBezTo>
                    <a:pt x="797154" y="566425"/>
                    <a:pt x="729827" y="631143"/>
                    <a:pt x="619295" y="613720"/>
                  </a:cubicBezTo>
                  <a:cubicBezTo>
                    <a:pt x="590856" y="662896"/>
                    <a:pt x="540252" y="710767"/>
                    <a:pt x="461507" y="706010"/>
                  </a:cubicBezTo>
                  <a:cubicBezTo>
                    <a:pt x="420804" y="702781"/>
                    <a:pt x="392488" y="684082"/>
                    <a:pt x="367697" y="661364"/>
                  </a:cubicBezTo>
                  <a:cubicBezTo>
                    <a:pt x="341584" y="680248"/>
                    <a:pt x="313304" y="695068"/>
                    <a:pt x="272443" y="695232"/>
                  </a:cubicBezTo>
                  <a:cubicBezTo>
                    <a:pt x="177910" y="695511"/>
                    <a:pt x="114672" y="622757"/>
                    <a:pt x="113139" y="522963"/>
                  </a:cubicBezTo>
                  <a:cubicBezTo>
                    <a:pt x="52367" y="499617"/>
                    <a:pt x="11206" y="456040"/>
                    <a:pt x="0" y="381472"/>
                  </a:cubicBezTo>
                  <a:cubicBezTo>
                    <a:pt x="0" y="370694"/>
                    <a:pt x="0" y="359893"/>
                    <a:pt x="0" y="349160"/>
                  </a:cubicBezTo>
                  <a:cubicBezTo>
                    <a:pt x="12369" y="275269"/>
                    <a:pt x="51292" y="228855"/>
                    <a:pt x="116099" y="209180"/>
                  </a:cubicBezTo>
                  <a:cubicBezTo>
                    <a:pt x="112205" y="84532"/>
                    <a:pt x="241837" y="6644"/>
                    <a:pt x="348333" y="61558"/>
                  </a:cubicBezTo>
                  <a:cubicBezTo>
                    <a:pt x="373689" y="34403"/>
                    <a:pt x="409562" y="4785"/>
                    <a:pt x="461490" y="0"/>
                  </a:cubicBezTo>
                  <a:close/>
                </a:path>
              </a:pathLst>
            </a:custGeom>
            <a:solidFill>
              <a:srgbClr val="FFFFFF"/>
            </a:solidFill>
            <a:ln w="38100" cap="sq">
              <a:solidFill>
                <a:srgbClr val="B26633"/>
              </a:solidFill>
              <a:prstDash val="solid"/>
              <a:miter/>
            </a:ln>
          </p:spPr>
          <p:txBody>
            <a:bodyPr/>
            <a:lstStyle/>
            <a:p>
              <a:endParaRPr lang="en-US" sz="1200"/>
            </a:p>
          </p:txBody>
        </p:sp>
        <p:sp>
          <p:nvSpPr>
            <p:cNvPr id="7" name="TextBox 7">
              <a:extLst>
                <a:ext uri="{FF2B5EF4-FFF2-40B4-BE49-F238E27FC236}">
                  <a16:creationId xmlns:a16="http://schemas.microsoft.com/office/drawing/2014/main" id="{E86A78CA-7E6F-D9A9-040E-79A34A712959}"/>
                </a:ext>
              </a:extLst>
            </p:cNvPr>
            <p:cNvSpPr txBox="1"/>
            <p:nvPr/>
          </p:nvSpPr>
          <p:spPr>
            <a:xfrm>
              <a:off x="38100" y="79655"/>
              <a:ext cx="736600" cy="525942"/>
            </a:xfrm>
            <a:prstGeom prst="rect">
              <a:avLst/>
            </a:prstGeom>
          </p:spPr>
          <p:txBody>
            <a:bodyPr lIns="33867" tIns="33867" rIns="33867" bIns="33867" rtlCol="0" anchor="ctr"/>
            <a:lstStyle/>
            <a:p>
              <a:pPr algn="ctr">
                <a:lnSpc>
                  <a:spcPts val="1773"/>
                </a:lnSpc>
              </a:pPr>
              <a:endParaRPr sz="1200"/>
            </a:p>
          </p:txBody>
        </p:sp>
      </p:grpSp>
      <p:grpSp>
        <p:nvGrpSpPr>
          <p:cNvPr id="8" name="Group 8">
            <a:extLst>
              <a:ext uri="{FF2B5EF4-FFF2-40B4-BE49-F238E27FC236}">
                <a16:creationId xmlns:a16="http://schemas.microsoft.com/office/drawing/2014/main" id="{57A5A20C-4BA9-8142-E5EB-9385BFE82AC0}"/>
              </a:ext>
            </a:extLst>
          </p:cNvPr>
          <p:cNvGrpSpPr/>
          <p:nvPr/>
        </p:nvGrpSpPr>
        <p:grpSpPr>
          <a:xfrm>
            <a:off x="1905675" y="689793"/>
            <a:ext cx="8421462" cy="5842362"/>
            <a:chOff x="0" y="0"/>
            <a:chExt cx="881233" cy="698872"/>
          </a:xfrm>
        </p:grpSpPr>
        <p:sp>
          <p:nvSpPr>
            <p:cNvPr id="9" name="Freeform 9">
              <a:extLst>
                <a:ext uri="{FF2B5EF4-FFF2-40B4-BE49-F238E27FC236}">
                  <a16:creationId xmlns:a16="http://schemas.microsoft.com/office/drawing/2014/main" id="{5453B541-391B-D400-5256-88C2EBA4E99C}"/>
                </a:ext>
              </a:extLst>
            </p:cNvPr>
            <p:cNvSpPr/>
            <p:nvPr/>
          </p:nvSpPr>
          <p:spPr>
            <a:xfrm>
              <a:off x="0" y="0"/>
              <a:ext cx="896422" cy="703110"/>
            </a:xfrm>
            <a:custGeom>
              <a:avLst/>
              <a:gdLst/>
              <a:ahLst/>
              <a:cxnLst/>
              <a:rect l="l" t="t" r="r" b="b"/>
              <a:pathLst>
                <a:path w="896422" h="703110">
                  <a:moveTo>
                    <a:pt x="500345" y="0"/>
                  </a:moveTo>
                  <a:cubicBezTo>
                    <a:pt x="510011" y="0"/>
                    <a:pt x="519734" y="0"/>
                    <a:pt x="529381" y="0"/>
                  </a:cubicBezTo>
                  <a:cubicBezTo>
                    <a:pt x="606292" y="11673"/>
                    <a:pt x="654358" y="50528"/>
                    <a:pt x="676251" y="114107"/>
                  </a:cubicBezTo>
                  <a:cubicBezTo>
                    <a:pt x="804474" y="105628"/>
                    <a:pt x="896422" y="225847"/>
                    <a:pt x="840886" y="343837"/>
                  </a:cubicBezTo>
                  <a:cubicBezTo>
                    <a:pt x="859779" y="368630"/>
                    <a:pt x="875540" y="396364"/>
                    <a:pt x="881233" y="433587"/>
                  </a:cubicBezTo>
                  <a:cubicBezTo>
                    <a:pt x="881233" y="444250"/>
                    <a:pt x="881233" y="454888"/>
                    <a:pt x="881233" y="465549"/>
                  </a:cubicBezTo>
                  <a:cubicBezTo>
                    <a:pt x="864269" y="560286"/>
                    <a:pt x="791274" y="624303"/>
                    <a:pt x="671436" y="607069"/>
                  </a:cubicBezTo>
                  <a:cubicBezTo>
                    <a:pt x="640602" y="655712"/>
                    <a:pt x="585737" y="703110"/>
                    <a:pt x="500362" y="698358"/>
                  </a:cubicBezTo>
                  <a:cubicBezTo>
                    <a:pt x="456233" y="695165"/>
                    <a:pt x="425533" y="676668"/>
                    <a:pt x="398654" y="654196"/>
                  </a:cubicBezTo>
                  <a:cubicBezTo>
                    <a:pt x="370343" y="672876"/>
                    <a:pt x="339682" y="687536"/>
                    <a:pt x="295381" y="687697"/>
                  </a:cubicBezTo>
                  <a:cubicBezTo>
                    <a:pt x="192889" y="687973"/>
                    <a:pt x="124327" y="616008"/>
                    <a:pt x="122665" y="517295"/>
                  </a:cubicBezTo>
                  <a:cubicBezTo>
                    <a:pt x="56776" y="494202"/>
                    <a:pt x="12150" y="451097"/>
                    <a:pt x="0" y="377338"/>
                  </a:cubicBezTo>
                  <a:cubicBezTo>
                    <a:pt x="0" y="366677"/>
                    <a:pt x="0" y="355992"/>
                    <a:pt x="0" y="345376"/>
                  </a:cubicBezTo>
                  <a:cubicBezTo>
                    <a:pt x="13411" y="272286"/>
                    <a:pt x="55611" y="226375"/>
                    <a:pt x="125874" y="206913"/>
                  </a:cubicBezTo>
                  <a:cubicBezTo>
                    <a:pt x="121652" y="83616"/>
                    <a:pt x="262198" y="6572"/>
                    <a:pt x="377660" y="60891"/>
                  </a:cubicBezTo>
                  <a:cubicBezTo>
                    <a:pt x="405151" y="34030"/>
                    <a:pt x="444045" y="4733"/>
                    <a:pt x="500345" y="0"/>
                  </a:cubicBezTo>
                  <a:close/>
                </a:path>
              </a:pathLst>
            </a:custGeom>
            <a:solidFill>
              <a:srgbClr val="FFFFFF"/>
            </a:solidFill>
            <a:ln cap="sq">
              <a:noFill/>
              <a:prstDash val="solid"/>
              <a:miter/>
            </a:ln>
          </p:spPr>
          <p:txBody>
            <a:bodyPr/>
            <a:lstStyle/>
            <a:p>
              <a:endParaRPr lang="en-US" sz="1200"/>
            </a:p>
          </p:txBody>
        </p:sp>
        <p:sp>
          <p:nvSpPr>
            <p:cNvPr id="10" name="TextBox 10">
              <a:extLst>
                <a:ext uri="{FF2B5EF4-FFF2-40B4-BE49-F238E27FC236}">
                  <a16:creationId xmlns:a16="http://schemas.microsoft.com/office/drawing/2014/main" id="{D04E4194-6D07-D861-30BD-DDC3AC20EE11}"/>
                </a:ext>
              </a:extLst>
            </p:cNvPr>
            <p:cNvSpPr txBox="1"/>
            <p:nvPr/>
          </p:nvSpPr>
          <p:spPr>
            <a:xfrm>
              <a:off x="41308" y="78379"/>
              <a:ext cx="798617" cy="520655"/>
            </a:xfrm>
            <a:prstGeom prst="rect">
              <a:avLst/>
            </a:prstGeom>
          </p:spPr>
          <p:txBody>
            <a:bodyPr lIns="33867" tIns="33867" rIns="33867" bIns="33867" rtlCol="0" anchor="ctr"/>
            <a:lstStyle/>
            <a:p>
              <a:pPr algn="ctr">
                <a:lnSpc>
                  <a:spcPts val="1773"/>
                </a:lnSpc>
              </a:pPr>
              <a:endParaRPr sz="1200"/>
            </a:p>
          </p:txBody>
        </p:sp>
      </p:grpSp>
      <p:grpSp>
        <p:nvGrpSpPr>
          <p:cNvPr id="11" name="Group 11">
            <a:extLst>
              <a:ext uri="{FF2B5EF4-FFF2-40B4-BE49-F238E27FC236}">
                <a16:creationId xmlns:a16="http://schemas.microsoft.com/office/drawing/2014/main" id="{504CEE92-C339-87F4-B4D8-84B75443CECE}"/>
              </a:ext>
            </a:extLst>
          </p:cNvPr>
          <p:cNvGrpSpPr/>
          <p:nvPr/>
        </p:nvGrpSpPr>
        <p:grpSpPr>
          <a:xfrm>
            <a:off x="9129440" y="-914870"/>
            <a:ext cx="4445451" cy="2917327"/>
            <a:chOff x="0" y="0"/>
            <a:chExt cx="812800" cy="533400"/>
          </a:xfrm>
        </p:grpSpPr>
        <p:sp>
          <p:nvSpPr>
            <p:cNvPr id="12" name="Freeform 12">
              <a:extLst>
                <a:ext uri="{FF2B5EF4-FFF2-40B4-BE49-F238E27FC236}">
                  <a16:creationId xmlns:a16="http://schemas.microsoft.com/office/drawing/2014/main" id="{87405B02-1372-153E-3182-9AF525CF1C20}"/>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3" name="TextBox 13">
              <a:extLst>
                <a:ext uri="{FF2B5EF4-FFF2-40B4-BE49-F238E27FC236}">
                  <a16:creationId xmlns:a16="http://schemas.microsoft.com/office/drawing/2014/main" id="{2C852EF8-E48C-48B6-E3C7-EB23CE12FCE8}"/>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a:extLst>
              <a:ext uri="{FF2B5EF4-FFF2-40B4-BE49-F238E27FC236}">
                <a16:creationId xmlns:a16="http://schemas.microsoft.com/office/drawing/2014/main" id="{1A152C56-942A-DE55-682E-011C6E92E061}"/>
              </a:ext>
            </a:extLst>
          </p:cNvPr>
          <p:cNvGrpSpPr/>
          <p:nvPr/>
        </p:nvGrpSpPr>
        <p:grpSpPr>
          <a:xfrm>
            <a:off x="-461838" y="5399337"/>
            <a:ext cx="4445451" cy="2917327"/>
            <a:chOff x="0" y="0"/>
            <a:chExt cx="812800" cy="533400"/>
          </a:xfrm>
        </p:grpSpPr>
        <p:sp>
          <p:nvSpPr>
            <p:cNvPr id="15" name="Freeform 15">
              <a:extLst>
                <a:ext uri="{FF2B5EF4-FFF2-40B4-BE49-F238E27FC236}">
                  <a16:creationId xmlns:a16="http://schemas.microsoft.com/office/drawing/2014/main" id="{45F35617-978C-CF92-0F9E-560B5D6E83BA}"/>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a:extLst>
                <a:ext uri="{FF2B5EF4-FFF2-40B4-BE49-F238E27FC236}">
                  <a16:creationId xmlns:a16="http://schemas.microsoft.com/office/drawing/2014/main" id="{A5D95148-B216-9B55-F744-C64F727A77C0}"/>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7" name="Group 17">
            <a:extLst>
              <a:ext uri="{FF2B5EF4-FFF2-40B4-BE49-F238E27FC236}">
                <a16:creationId xmlns:a16="http://schemas.microsoft.com/office/drawing/2014/main" id="{5552CC02-CF37-BC0F-E0E2-67BE94C574B9}"/>
              </a:ext>
            </a:extLst>
          </p:cNvPr>
          <p:cNvGrpSpPr/>
          <p:nvPr/>
        </p:nvGrpSpPr>
        <p:grpSpPr>
          <a:xfrm>
            <a:off x="-1558798" y="699899"/>
            <a:ext cx="4445451" cy="2917327"/>
            <a:chOff x="0" y="0"/>
            <a:chExt cx="812800" cy="533400"/>
          </a:xfrm>
        </p:grpSpPr>
        <p:sp>
          <p:nvSpPr>
            <p:cNvPr id="18" name="Freeform 18">
              <a:extLst>
                <a:ext uri="{FF2B5EF4-FFF2-40B4-BE49-F238E27FC236}">
                  <a16:creationId xmlns:a16="http://schemas.microsoft.com/office/drawing/2014/main" id="{EA6B3C53-4A88-95C9-7BA6-1E0FE447C792}"/>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9" name="TextBox 19">
              <a:extLst>
                <a:ext uri="{FF2B5EF4-FFF2-40B4-BE49-F238E27FC236}">
                  <a16:creationId xmlns:a16="http://schemas.microsoft.com/office/drawing/2014/main" id="{B67ADDCA-D41F-D7E8-A101-E041ECE5390F}"/>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0" name="Group 20">
            <a:extLst>
              <a:ext uri="{FF2B5EF4-FFF2-40B4-BE49-F238E27FC236}">
                <a16:creationId xmlns:a16="http://schemas.microsoft.com/office/drawing/2014/main" id="{079A4270-07B3-9844-0569-F8B43D5E3A0F}"/>
              </a:ext>
            </a:extLst>
          </p:cNvPr>
          <p:cNvGrpSpPr/>
          <p:nvPr/>
        </p:nvGrpSpPr>
        <p:grpSpPr>
          <a:xfrm>
            <a:off x="9718697" y="4158595"/>
            <a:ext cx="4445451" cy="2917327"/>
            <a:chOff x="0" y="0"/>
            <a:chExt cx="812800" cy="533400"/>
          </a:xfrm>
        </p:grpSpPr>
        <p:sp>
          <p:nvSpPr>
            <p:cNvPr id="21" name="Freeform 21">
              <a:extLst>
                <a:ext uri="{FF2B5EF4-FFF2-40B4-BE49-F238E27FC236}">
                  <a16:creationId xmlns:a16="http://schemas.microsoft.com/office/drawing/2014/main" id="{199D1F4A-9FA8-BEF0-B2E9-C71356C320ED}"/>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22" name="TextBox 22">
              <a:extLst>
                <a:ext uri="{FF2B5EF4-FFF2-40B4-BE49-F238E27FC236}">
                  <a16:creationId xmlns:a16="http://schemas.microsoft.com/office/drawing/2014/main" id="{9C4FA90F-54F4-8FF7-37DA-354FFD35A2C2}"/>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3" name="Group 23">
            <a:extLst>
              <a:ext uri="{FF2B5EF4-FFF2-40B4-BE49-F238E27FC236}">
                <a16:creationId xmlns:a16="http://schemas.microsoft.com/office/drawing/2014/main" id="{FA2FD1F9-527C-220F-3EE8-861851D715B7}"/>
              </a:ext>
            </a:extLst>
          </p:cNvPr>
          <p:cNvGrpSpPr/>
          <p:nvPr/>
        </p:nvGrpSpPr>
        <p:grpSpPr>
          <a:xfrm>
            <a:off x="-1459678" y="4158595"/>
            <a:ext cx="2919355" cy="1915827"/>
            <a:chOff x="0" y="0"/>
            <a:chExt cx="812800" cy="533400"/>
          </a:xfrm>
        </p:grpSpPr>
        <p:sp>
          <p:nvSpPr>
            <p:cNvPr id="24" name="Freeform 24">
              <a:extLst>
                <a:ext uri="{FF2B5EF4-FFF2-40B4-BE49-F238E27FC236}">
                  <a16:creationId xmlns:a16="http://schemas.microsoft.com/office/drawing/2014/main" id="{77564070-9014-D52D-2FA0-22926EC1019A}"/>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25" name="TextBox 25">
              <a:extLst>
                <a:ext uri="{FF2B5EF4-FFF2-40B4-BE49-F238E27FC236}">
                  <a16:creationId xmlns:a16="http://schemas.microsoft.com/office/drawing/2014/main" id="{10C00BDF-7E8E-20F1-8C9E-9E5FDE202925}"/>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6" name="Group 26">
            <a:extLst>
              <a:ext uri="{FF2B5EF4-FFF2-40B4-BE49-F238E27FC236}">
                <a16:creationId xmlns:a16="http://schemas.microsoft.com/office/drawing/2014/main" id="{DC148578-4EC3-A8DF-5175-98841085A54F}"/>
              </a:ext>
            </a:extLst>
          </p:cNvPr>
          <p:cNvGrpSpPr/>
          <p:nvPr/>
        </p:nvGrpSpPr>
        <p:grpSpPr>
          <a:xfrm>
            <a:off x="10481745" y="1825985"/>
            <a:ext cx="2919355" cy="1915827"/>
            <a:chOff x="0" y="0"/>
            <a:chExt cx="812800" cy="533400"/>
          </a:xfrm>
        </p:grpSpPr>
        <p:sp>
          <p:nvSpPr>
            <p:cNvPr id="27" name="Freeform 27">
              <a:extLst>
                <a:ext uri="{FF2B5EF4-FFF2-40B4-BE49-F238E27FC236}">
                  <a16:creationId xmlns:a16="http://schemas.microsoft.com/office/drawing/2014/main" id="{37367E54-A15C-A135-7912-93787EA47DFF}"/>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28" name="TextBox 28">
              <a:extLst>
                <a:ext uri="{FF2B5EF4-FFF2-40B4-BE49-F238E27FC236}">
                  <a16:creationId xmlns:a16="http://schemas.microsoft.com/office/drawing/2014/main" id="{1CCD8234-D424-5937-6893-29A2F31D0745}"/>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9" name="Group 29">
            <a:extLst>
              <a:ext uri="{FF2B5EF4-FFF2-40B4-BE49-F238E27FC236}">
                <a16:creationId xmlns:a16="http://schemas.microsoft.com/office/drawing/2014/main" id="{4216ADDC-7A58-128E-166F-4DC8D050DFFD}"/>
              </a:ext>
            </a:extLst>
          </p:cNvPr>
          <p:cNvGrpSpPr/>
          <p:nvPr/>
        </p:nvGrpSpPr>
        <p:grpSpPr>
          <a:xfrm>
            <a:off x="3983613" y="6172200"/>
            <a:ext cx="2919355" cy="1915827"/>
            <a:chOff x="0" y="0"/>
            <a:chExt cx="812800" cy="533400"/>
          </a:xfrm>
        </p:grpSpPr>
        <p:sp>
          <p:nvSpPr>
            <p:cNvPr id="30" name="Freeform 30">
              <a:extLst>
                <a:ext uri="{FF2B5EF4-FFF2-40B4-BE49-F238E27FC236}">
                  <a16:creationId xmlns:a16="http://schemas.microsoft.com/office/drawing/2014/main" id="{FCEF2F2A-97EE-E437-25A7-34116A917165}"/>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31" name="TextBox 31">
              <a:extLst>
                <a:ext uri="{FF2B5EF4-FFF2-40B4-BE49-F238E27FC236}">
                  <a16:creationId xmlns:a16="http://schemas.microsoft.com/office/drawing/2014/main" id="{520C1F5D-0A7E-E691-4B41-45F90554208C}"/>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32" name="Group 32">
            <a:extLst>
              <a:ext uri="{FF2B5EF4-FFF2-40B4-BE49-F238E27FC236}">
                <a16:creationId xmlns:a16="http://schemas.microsoft.com/office/drawing/2014/main" id="{9248FA73-1891-A361-9561-86E80C0EFB7B}"/>
              </a:ext>
            </a:extLst>
          </p:cNvPr>
          <p:cNvGrpSpPr/>
          <p:nvPr/>
        </p:nvGrpSpPr>
        <p:grpSpPr>
          <a:xfrm>
            <a:off x="9470421" y="5617259"/>
            <a:ext cx="799747" cy="739991"/>
            <a:chOff x="0" y="0"/>
            <a:chExt cx="576473" cy="533400"/>
          </a:xfrm>
        </p:grpSpPr>
        <p:sp>
          <p:nvSpPr>
            <p:cNvPr id="33" name="Freeform 33">
              <a:extLst>
                <a:ext uri="{FF2B5EF4-FFF2-40B4-BE49-F238E27FC236}">
                  <a16:creationId xmlns:a16="http://schemas.microsoft.com/office/drawing/2014/main" id="{2F42D457-3A66-BAC6-D1EB-7A69D652305E}"/>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B9CC7D"/>
            </a:solidFill>
            <a:ln w="28575" cap="sq">
              <a:solidFill>
                <a:srgbClr val="B26633"/>
              </a:solidFill>
              <a:prstDash val="solid"/>
              <a:miter/>
            </a:ln>
          </p:spPr>
          <p:txBody>
            <a:bodyPr/>
            <a:lstStyle/>
            <a:p>
              <a:endParaRPr lang="en-US" sz="1200"/>
            </a:p>
          </p:txBody>
        </p:sp>
        <p:sp>
          <p:nvSpPr>
            <p:cNvPr id="34" name="TextBox 34">
              <a:extLst>
                <a:ext uri="{FF2B5EF4-FFF2-40B4-BE49-F238E27FC236}">
                  <a16:creationId xmlns:a16="http://schemas.microsoft.com/office/drawing/2014/main" id="{74473597-6D93-D3AE-4581-96EEB4131E0C}"/>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35" name="Group 35">
            <a:extLst>
              <a:ext uri="{FF2B5EF4-FFF2-40B4-BE49-F238E27FC236}">
                <a16:creationId xmlns:a16="http://schemas.microsoft.com/office/drawing/2014/main" id="{14DB154F-C8D3-8A54-95DC-218177A3E281}"/>
              </a:ext>
            </a:extLst>
          </p:cNvPr>
          <p:cNvGrpSpPr/>
          <p:nvPr/>
        </p:nvGrpSpPr>
        <p:grpSpPr>
          <a:xfrm>
            <a:off x="9720713" y="5843102"/>
            <a:ext cx="299163" cy="299163"/>
            <a:chOff x="0" y="0"/>
            <a:chExt cx="812800" cy="812800"/>
          </a:xfrm>
        </p:grpSpPr>
        <p:sp>
          <p:nvSpPr>
            <p:cNvPr id="36" name="Freeform 36">
              <a:extLst>
                <a:ext uri="{FF2B5EF4-FFF2-40B4-BE49-F238E27FC236}">
                  <a16:creationId xmlns:a16="http://schemas.microsoft.com/office/drawing/2014/main" id="{D2B9FD35-27CA-6AE0-8A84-20FCB0476BB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8781"/>
            </a:solidFill>
            <a:ln w="19050" cap="sq">
              <a:solidFill>
                <a:srgbClr val="B26633"/>
              </a:solidFill>
              <a:prstDash val="solid"/>
              <a:miter/>
            </a:ln>
          </p:spPr>
          <p:txBody>
            <a:bodyPr/>
            <a:lstStyle/>
            <a:p>
              <a:endParaRPr lang="en-US" sz="1200"/>
            </a:p>
          </p:txBody>
        </p:sp>
        <p:sp>
          <p:nvSpPr>
            <p:cNvPr id="37" name="TextBox 37">
              <a:extLst>
                <a:ext uri="{FF2B5EF4-FFF2-40B4-BE49-F238E27FC236}">
                  <a16:creationId xmlns:a16="http://schemas.microsoft.com/office/drawing/2014/main" id="{590F4AC9-97D4-4F4C-A7B5-9C500A4710CB}"/>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38" name="Group 38">
            <a:extLst>
              <a:ext uri="{FF2B5EF4-FFF2-40B4-BE49-F238E27FC236}">
                <a16:creationId xmlns:a16="http://schemas.microsoft.com/office/drawing/2014/main" id="{277B477A-CBAA-0E65-FC12-F9E511E0102E}"/>
              </a:ext>
            </a:extLst>
          </p:cNvPr>
          <p:cNvGrpSpPr/>
          <p:nvPr/>
        </p:nvGrpSpPr>
        <p:grpSpPr>
          <a:xfrm>
            <a:off x="4937590" y="5980107"/>
            <a:ext cx="627652" cy="580755"/>
            <a:chOff x="0" y="0"/>
            <a:chExt cx="576473" cy="533400"/>
          </a:xfrm>
        </p:grpSpPr>
        <p:sp>
          <p:nvSpPr>
            <p:cNvPr id="39" name="Freeform 39">
              <a:extLst>
                <a:ext uri="{FF2B5EF4-FFF2-40B4-BE49-F238E27FC236}">
                  <a16:creationId xmlns:a16="http://schemas.microsoft.com/office/drawing/2014/main" id="{AF04313D-E6E7-DBAD-D0F8-58A71CBCC57E}"/>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40" name="TextBox 40">
              <a:extLst>
                <a:ext uri="{FF2B5EF4-FFF2-40B4-BE49-F238E27FC236}">
                  <a16:creationId xmlns:a16="http://schemas.microsoft.com/office/drawing/2014/main" id="{C7764A71-0DA6-CC22-8340-027EF24B52A7}"/>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41" name="Group 41">
            <a:extLst>
              <a:ext uri="{FF2B5EF4-FFF2-40B4-BE49-F238E27FC236}">
                <a16:creationId xmlns:a16="http://schemas.microsoft.com/office/drawing/2014/main" id="{CFD61DD7-8A2C-8C7A-1542-7ED7859B43B7}"/>
              </a:ext>
            </a:extLst>
          </p:cNvPr>
          <p:cNvGrpSpPr/>
          <p:nvPr/>
        </p:nvGrpSpPr>
        <p:grpSpPr>
          <a:xfrm>
            <a:off x="5134023" y="6157353"/>
            <a:ext cx="234787" cy="234787"/>
            <a:chOff x="0" y="0"/>
            <a:chExt cx="812800" cy="812800"/>
          </a:xfrm>
        </p:grpSpPr>
        <p:sp>
          <p:nvSpPr>
            <p:cNvPr id="42" name="Freeform 42">
              <a:extLst>
                <a:ext uri="{FF2B5EF4-FFF2-40B4-BE49-F238E27FC236}">
                  <a16:creationId xmlns:a16="http://schemas.microsoft.com/office/drawing/2014/main" id="{D9EEB003-9AAD-AF34-480E-DA3FC43C1D0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CF87"/>
            </a:solidFill>
            <a:ln w="19050" cap="sq">
              <a:solidFill>
                <a:srgbClr val="B26633"/>
              </a:solidFill>
              <a:prstDash val="solid"/>
              <a:miter/>
            </a:ln>
          </p:spPr>
          <p:txBody>
            <a:bodyPr/>
            <a:lstStyle/>
            <a:p>
              <a:endParaRPr lang="en-US" sz="1200"/>
            </a:p>
          </p:txBody>
        </p:sp>
        <p:sp>
          <p:nvSpPr>
            <p:cNvPr id="43" name="TextBox 43">
              <a:extLst>
                <a:ext uri="{FF2B5EF4-FFF2-40B4-BE49-F238E27FC236}">
                  <a16:creationId xmlns:a16="http://schemas.microsoft.com/office/drawing/2014/main" id="{A47D7490-F986-7815-1A35-BD7728A5F6CA}"/>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44" name="Group 44">
            <a:extLst>
              <a:ext uri="{FF2B5EF4-FFF2-40B4-BE49-F238E27FC236}">
                <a16:creationId xmlns:a16="http://schemas.microsoft.com/office/drawing/2014/main" id="{FDEF56F0-5ACE-B555-376C-127399B0D106}"/>
              </a:ext>
            </a:extLst>
          </p:cNvPr>
          <p:cNvGrpSpPr/>
          <p:nvPr/>
        </p:nvGrpSpPr>
        <p:grpSpPr>
          <a:xfrm rot="-888627">
            <a:off x="3896727" y="31865"/>
            <a:ext cx="624204" cy="546179"/>
            <a:chOff x="0" y="0"/>
            <a:chExt cx="812800" cy="711200"/>
          </a:xfrm>
        </p:grpSpPr>
        <p:sp>
          <p:nvSpPr>
            <p:cNvPr id="45" name="Freeform 45">
              <a:extLst>
                <a:ext uri="{FF2B5EF4-FFF2-40B4-BE49-F238E27FC236}">
                  <a16:creationId xmlns:a16="http://schemas.microsoft.com/office/drawing/2014/main" id="{0EB95DB6-D979-31AE-2F09-45AE92F78513}"/>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46" name="TextBox 46">
              <a:extLst>
                <a:ext uri="{FF2B5EF4-FFF2-40B4-BE49-F238E27FC236}">
                  <a16:creationId xmlns:a16="http://schemas.microsoft.com/office/drawing/2014/main" id="{BC3E686D-473D-9F9F-2718-6351B3D5325B}"/>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47" name="Group 47">
            <a:extLst>
              <a:ext uri="{FF2B5EF4-FFF2-40B4-BE49-F238E27FC236}">
                <a16:creationId xmlns:a16="http://schemas.microsoft.com/office/drawing/2014/main" id="{B8DFF829-8574-5CF1-7632-89A1EE7BDC6D}"/>
              </a:ext>
            </a:extLst>
          </p:cNvPr>
          <p:cNvGrpSpPr/>
          <p:nvPr/>
        </p:nvGrpSpPr>
        <p:grpSpPr>
          <a:xfrm rot="-888627">
            <a:off x="11129766" y="3468723"/>
            <a:ext cx="624204" cy="546179"/>
            <a:chOff x="0" y="0"/>
            <a:chExt cx="812800" cy="711200"/>
          </a:xfrm>
        </p:grpSpPr>
        <p:sp>
          <p:nvSpPr>
            <p:cNvPr id="48" name="Freeform 48">
              <a:extLst>
                <a:ext uri="{FF2B5EF4-FFF2-40B4-BE49-F238E27FC236}">
                  <a16:creationId xmlns:a16="http://schemas.microsoft.com/office/drawing/2014/main" id="{9E0FF80B-EB66-D528-88D0-68783A4BE8B4}"/>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88781"/>
            </a:solidFill>
            <a:ln w="28575" cap="sq">
              <a:solidFill>
                <a:srgbClr val="B26633"/>
              </a:solidFill>
              <a:prstDash val="solid"/>
              <a:miter/>
            </a:ln>
          </p:spPr>
          <p:txBody>
            <a:bodyPr/>
            <a:lstStyle/>
            <a:p>
              <a:endParaRPr lang="en-US" sz="1200"/>
            </a:p>
          </p:txBody>
        </p:sp>
        <p:sp>
          <p:nvSpPr>
            <p:cNvPr id="49" name="TextBox 49">
              <a:extLst>
                <a:ext uri="{FF2B5EF4-FFF2-40B4-BE49-F238E27FC236}">
                  <a16:creationId xmlns:a16="http://schemas.microsoft.com/office/drawing/2014/main" id="{397D3E68-4D01-F968-B179-4F36EA499685}"/>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50" name="Group 50">
            <a:extLst>
              <a:ext uri="{FF2B5EF4-FFF2-40B4-BE49-F238E27FC236}">
                <a16:creationId xmlns:a16="http://schemas.microsoft.com/office/drawing/2014/main" id="{32D542D3-5222-CADE-A977-834B2CBAF5FA}"/>
              </a:ext>
            </a:extLst>
          </p:cNvPr>
          <p:cNvGrpSpPr/>
          <p:nvPr/>
        </p:nvGrpSpPr>
        <p:grpSpPr>
          <a:xfrm>
            <a:off x="8585631" y="202645"/>
            <a:ext cx="1133067" cy="1048405"/>
            <a:chOff x="0" y="0"/>
            <a:chExt cx="576473" cy="533400"/>
          </a:xfrm>
        </p:grpSpPr>
        <p:sp>
          <p:nvSpPr>
            <p:cNvPr id="51" name="Freeform 51">
              <a:extLst>
                <a:ext uri="{FF2B5EF4-FFF2-40B4-BE49-F238E27FC236}">
                  <a16:creationId xmlns:a16="http://schemas.microsoft.com/office/drawing/2014/main" id="{BD0712FC-5D15-7A28-35E7-6A8256A7413F}"/>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52" name="TextBox 52">
              <a:extLst>
                <a:ext uri="{FF2B5EF4-FFF2-40B4-BE49-F238E27FC236}">
                  <a16:creationId xmlns:a16="http://schemas.microsoft.com/office/drawing/2014/main" id="{DE338228-C8DD-61F7-6952-C9EFD69A47CD}"/>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53" name="Group 53">
            <a:extLst>
              <a:ext uri="{FF2B5EF4-FFF2-40B4-BE49-F238E27FC236}">
                <a16:creationId xmlns:a16="http://schemas.microsoft.com/office/drawing/2014/main" id="{C68303A5-2319-A1DA-0E4D-FB56C1A0B99C}"/>
              </a:ext>
            </a:extLst>
          </p:cNvPr>
          <p:cNvGrpSpPr/>
          <p:nvPr/>
        </p:nvGrpSpPr>
        <p:grpSpPr>
          <a:xfrm>
            <a:off x="8940240" y="522616"/>
            <a:ext cx="423849" cy="423849"/>
            <a:chOff x="0" y="0"/>
            <a:chExt cx="812800" cy="812800"/>
          </a:xfrm>
        </p:grpSpPr>
        <p:sp>
          <p:nvSpPr>
            <p:cNvPr id="54" name="Freeform 54">
              <a:extLst>
                <a:ext uri="{FF2B5EF4-FFF2-40B4-BE49-F238E27FC236}">
                  <a16:creationId xmlns:a16="http://schemas.microsoft.com/office/drawing/2014/main" id="{1027D0E4-EDA9-4EE3-030B-634E9875D96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CF87"/>
            </a:solidFill>
            <a:ln w="19050" cap="sq">
              <a:solidFill>
                <a:srgbClr val="B26633"/>
              </a:solidFill>
              <a:prstDash val="solid"/>
              <a:miter/>
            </a:ln>
          </p:spPr>
          <p:txBody>
            <a:bodyPr/>
            <a:lstStyle/>
            <a:p>
              <a:endParaRPr lang="en-US" sz="1200"/>
            </a:p>
          </p:txBody>
        </p:sp>
        <p:sp>
          <p:nvSpPr>
            <p:cNvPr id="55" name="TextBox 55">
              <a:extLst>
                <a:ext uri="{FF2B5EF4-FFF2-40B4-BE49-F238E27FC236}">
                  <a16:creationId xmlns:a16="http://schemas.microsoft.com/office/drawing/2014/main" id="{53C4AE85-04FF-EBF6-2C04-ABD1CBA243CB}"/>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sp>
        <p:nvSpPr>
          <p:cNvPr id="57" name="Freeform 57">
            <a:extLst>
              <a:ext uri="{FF2B5EF4-FFF2-40B4-BE49-F238E27FC236}">
                <a16:creationId xmlns:a16="http://schemas.microsoft.com/office/drawing/2014/main" id="{01B79E24-183E-46A7-98B7-F55DB2F608E5}"/>
              </a:ext>
            </a:extLst>
          </p:cNvPr>
          <p:cNvSpPr/>
          <p:nvPr/>
        </p:nvSpPr>
        <p:spPr>
          <a:xfrm>
            <a:off x="685800" y="1588078"/>
            <a:ext cx="1502549" cy="2327317"/>
          </a:xfrm>
          <a:custGeom>
            <a:avLst/>
            <a:gdLst/>
            <a:ahLst/>
            <a:cxnLst/>
            <a:rect l="l" t="t" r="r" b="b"/>
            <a:pathLst>
              <a:path w="2253823" h="3490975">
                <a:moveTo>
                  <a:pt x="0" y="0"/>
                </a:moveTo>
                <a:lnTo>
                  <a:pt x="2253823" y="0"/>
                </a:lnTo>
                <a:lnTo>
                  <a:pt x="2253823" y="3490975"/>
                </a:lnTo>
                <a:lnTo>
                  <a:pt x="0" y="3490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8" name="Freeform 58">
            <a:extLst>
              <a:ext uri="{FF2B5EF4-FFF2-40B4-BE49-F238E27FC236}">
                <a16:creationId xmlns:a16="http://schemas.microsoft.com/office/drawing/2014/main" id="{E7818021-AF1E-E3B6-1984-F7E3AD79993A}"/>
              </a:ext>
            </a:extLst>
          </p:cNvPr>
          <p:cNvSpPr/>
          <p:nvPr/>
        </p:nvSpPr>
        <p:spPr>
          <a:xfrm>
            <a:off x="10310860" y="4158595"/>
            <a:ext cx="1041305" cy="1612891"/>
          </a:xfrm>
          <a:custGeom>
            <a:avLst/>
            <a:gdLst/>
            <a:ahLst/>
            <a:cxnLst/>
            <a:rect l="l" t="t" r="r" b="b"/>
            <a:pathLst>
              <a:path w="1561958" h="2419337">
                <a:moveTo>
                  <a:pt x="0" y="0"/>
                </a:moveTo>
                <a:lnTo>
                  <a:pt x="1561958" y="0"/>
                </a:lnTo>
                <a:lnTo>
                  <a:pt x="1561958" y="2419336"/>
                </a:lnTo>
                <a:lnTo>
                  <a:pt x="0" y="24193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6" name="TextBox 55">
            <a:extLst>
              <a:ext uri="{FF2B5EF4-FFF2-40B4-BE49-F238E27FC236}">
                <a16:creationId xmlns:a16="http://schemas.microsoft.com/office/drawing/2014/main" id="{63649158-A88C-2320-C1FB-9DFE3FB63938}"/>
              </a:ext>
            </a:extLst>
          </p:cNvPr>
          <p:cNvSpPr txBox="1"/>
          <p:nvPr/>
        </p:nvSpPr>
        <p:spPr>
          <a:xfrm>
            <a:off x="1802424" y="4023448"/>
            <a:ext cx="8650477" cy="890180"/>
          </a:xfrm>
          <a:prstGeom prst="rect">
            <a:avLst/>
          </a:prstGeom>
        </p:spPr>
        <p:txBody>
          <a:bodyPr wrap="square" lIns="0" tIns="0" rIns="0" bIns="0" rtlCol="0" anchor="t">
            <a:spAutoFit/>
          </a:bodyPr>
          <a:lstStyle/>
          <a:p>
            <a:pPr algn="ctr">
              <a:lnSpc>
                <a:spcPct val="150000"/>
              </a:lnSpc>
            </a:pPr>
            <a:r>
              <a:rPr lang="vi-VN" sz="4400" b="1" dirty="0">
                <a:solidFill>
                  <a:schemeClr val="accent2">
                    <a:lumMod val="50000"/>
                  </a:schemeClr>
                </a:solidFill>
                <a:latin typeface="Arial" panose="020B0604020202020204" pitchFamily="34" charset="0"/>
                <a:cs typeface="Arial" panose="020B0604020202020204" pitchFamily="34" charset="0"/>
              </a:rPr>
              <a:t>HOẠT ĐỘNG 1: ĐỌC VĂN BẢN</a:t>
            </a:r>
          </a:p>
        </p:txBody>
      </p:sp>
      <p:sp>
        <p:nvSpPr>
          <p:cNvPr id="60" name="Freeform 2">
            <a:extLst>
              <a:ext uri="{FF2B5EF4-FFF2-40B4-BE49-F238E27FC236}">
                <a16:creationId xmlns:a16="http://schemas.microsoft.com/office/drawing/2014/main" id="{7895AB39-CF0F-BAA6-8F55-6A1A580DDAF3}"/>
              </a:ext>
            </a:extLst>
          </p:cNvPr>
          <p:cNvSpPr/>
          <p:nvPr/>
        </p:nvSpPr>
        <p:spPr>
          <a:xfrm>
            <a:off x="4868515" y="1153771"/>
            <a:ext cx="2656025" cy="2828660"/>
          </a:xfrm>
          <a:custGeom>
            <a:avLst/>
            <a:gdLst/>
            <a:ahLst/>
            <a:cxnLst/>
            <a:rect l="l" t="t" r="r" b="b"/>
            <a:pathLst>
              <a:path w="2448225" h="2634861">
                <a:moveTo>
                  <a:pt x="0" y="0"/>
                </a:moveTo>
                <a:lnTo>
                  <a:pt x="2448225" y="0"/>
                </a:lnTo>
                <a:lnTo>
                  <a:pt x="2448225" y="2634861"/>
                </a:lnTo>
                <a:lnTo>
                  <a:pt x="0" y="26348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11142689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33D143DA-4E6D-95DE-6B32-A9C84EE995DF}"/>
              </a:ext>
            </a:extLst>
          </p:cNvPr>
          <p:cNvGrpSpPr/>
          <p:nvPr/>
        </p:nvGrpSpPr>
        <p:grpSpPr>
          <a:xfrm>
            <a:off x="1186268" y="2366781"/>
            <a:ext cx="8774856" cy="3759641"/>
            <a:chOff x="1746810" y="2584092"/>
            <a:chExt cx="8299713" cy="3588231"/>
          </a:xfrm>
        </p:grpSpPr>
        <p:grpSp>
          <p:nvGrpSpPr>
            <p:cNvPr id="2" name="Group 2"/>
            <p:cNvGrpSpPr/>
            <p:nvPr/>
          </p:nvGrpSpPr>
          <p:grpSpPr>
            <a:xfrm>
              <a:off x="1848410" y="2685692"/>
              <a:ext cx="8198113" cy="3486631"/>
              <a:chOff x="0" y="0"/>
              <a:chExt cx="3238761" cy="1377435"/>
            </a:xfrm>
          </p:grpSpPr>
          <p:sp>
            <p:nvSpPr>
              <p:cNvPr id="3" name="Freeform 3"/>
              <p:cNvSpPr/>
              <p:nvPr/>
            </p:nvSpPr>
            <p:spPr>
              <a:xfrm>
                <a:off x="0" y="0"/>
                <a:ext cx="3238761" cy="1377435"/>
              </a:xfrm>
              <a:custGeom>
                <a:avLst/>
                <a:gdLst/>
                <a:ahLst/>
                <a:cxnLst/>
                <a:rect l="l" t="t" r="r" b="b"/>
                <a:pathLst>
                  <a:path w="3238761" h="1377435">
                    <a:moveTo>
                      <a:pt x="32108" y="0"/>
                    </a:moveTo>
                    <a:lnTo>
                      <a:pt x="3206653" y="0"/>
                    </a:lnTo>
                    <a:cubicBezTo>
                      <a:pt x="3224385" y="0"/>
                      <a:pt x="3238761" y="14375"/>
                      <a:pt x="3238761" y="32108"/>
                    </a:cubicBezTo>
                    <a:lnTo>
                      <a:pt x="3238761" y="1345327"/>
                    </a:lnTo>
                    <a:cubicBezTo>
                      <a:pt x="3238761" y="1353842"/>
                      <a:pt x="3235378" y="1362009"/>
                      <a:pt x="3229356" y="1368030"/>
                    </a:cubicBezTo>
                    <a:cubicBezTo>
                      <a:pt x="3223335" y="1374052"/>
                      <a:pt x="3215168" y="1377435"/>
                      <a:pt x="3206653" y="1377435"/>
                    </a:cubicBezTo>
                    <a:lnTo>
                      <a:pt x="32108" y="1377435"/>
                    </a:lnTo>
                    <a:cubicBezTo>
                      <a:pt x="23592" y="1377435"/>
                      <a:pt x="15426" y="1374052"/>
                      <a:pt x="9404" y="1368030"/>
                    </a:cubicBezTo>
                    <a:cubicBezTo>
                      <a:pt x="3383" y="1362009"/>
                      <a:pt x="0" y="1353842"/>
                      <a:pt x="0" y="1345327"/>
                    </a:cubicBezTo>
                    <a:lnTo>
                      <a:pt x="0" y="32108"/>
                    </a:lnTo>
                    <a:cubicBezTo>
                      <a:pt x="0" y="23592"/>
                      <a:pt x="3383" y="15426"/>
                      <a:pt x="9404" y="9404"/>
                    </a:cubicBezTo>
                    <a:cubicBezTo>
                      <a:pt x="15426" y="3383"/>
                      <a:pt x="23592" y="0"/>
                      <a:pt x="32108" y="0"/>
                    </a:cubicBezTo>
                    <a:close/>
                  </a:path>
                </a:pathLst>
              </a:custGeom>
              <a:solidFill>
                <a:srgbClr val="B26633"/>
              </a:solidFill>
            </p:spPr>
            <p:txBody>
              <a:bodyPr/>
              <a:lstStyle/>
              <a:p>
                <a:endParaRPr lang="en-US" sz="1200"/>
              </a:p>
            </p:txBody>
          </p:sp>
          <p:sp>
            <p:nvSpPr>
              <p:cNvPr id="4" name="TextBox 4"/>
              <p:cNvSpPr txBox="1"/>
              <p:nvPr/>
            </p:nvSpPr>
            <p:spPr>
              <a:xfrm>
                <a:off x="0" y="-38100"/>
                <a:ext cx="3238761" cy="1415535"/>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1746810" y="2584092"/>
              <a:ext cx="8198113" cy="3486631"/>
              <a:chOff x="0" y="0"/>
              <a:chExt cx="3238761" cy="1377435"/>
            </a:xfrm>
          </p:grpSpPr>
          <p:sp>
            <p:nvSpPr>
              <p:cNvPr id="6" name="Freeform 6"/>
              <p:cNvSpPr/>
              <p:nvPr/>
            </p:nvSpPr>
            <p:spPr>
              <a:xfrm>
                <a:off x="0" y="0"/>
                <a:ext cx="3238761" cy="1377435"/>
              </a:xfrm>
              <a:custGeom>
                <a:avLst/>
                <a:gdLst/>
                <a:ahLst/>
                <a:cxnLst/>
                <a:rect l="l" t="t" r="r" b="b"/>
                <a:pathLst>
                  <a:path w="3238761" h="1377435">
                    <a:moveTo>
                      <a:pt x="32108" y="0"/>
                    </a:moveTo>
                    <a:lnTo>
                      <a:pt x="3206653" y="0"/>
                    </a:lnTo>
                    <a:cubicBezTo>
                      <a:pt x="3224385" y="0"/>
                      <a:pt x="3238761" y="14375"/>
                      <a:pt x="3238761" y="32108"/>
                    </a:cubicBezTo>
                    <a:lnTo>
                      <a:pt x="3238761" y="1345327"/>
                    </a:lnTo>
                    <a:cubicBezTo>
                      <a:pt x="3238761" y="1353842"/>
                      <a:pt x="3235378" y="1362009"/>
                      <a:pt x="3229356" y="1368030"/>
                    </a:cubicBezTo>
                    <a:cubicBezTo>
                      <a:pt x="3223335" y="1374052"/>
                      <a:pt x="3215168" y="1377435"/>
                      <a:pt x="3206653" y="1377435"/>
                    </a:cubicBezTo>
                    <a:lnTo>
                      <a:pt x="32108" y="1377435"/>
                    </a:lnTo>
                    <a:cubicBezTo>
                      <a:pt x="23592" y="1377435"/>
                      <a:pt x="15426" y="1374052"/>
                      <a:pt x="9404" y="1368030"/>
                    </a:cubicBezTo>
                    <a:cubicBezTo>
                      <a:pt x="3383" y="1362009"/>
                      <a:pt x="0" y="1353842"/>
                      <a:pt x="0" y="1345327"/>
                    </a:cubicBezTo>
                    <a:lnTo>
                      <a:pt x="0" y="32108"/>
                    </a:lnTo>
                    <a:cubicBezTo>
                      <a:pt x="0" y="23592"/>
                      <a:pt x="3383" y="15426"/>
                      <a:pt x="9404" y="9404"/>
                    </a:cubicBezTo>
                    <a:cubicBezTo>
                      <a:pt x="15426" y="3383"/>
                      <a:pt x="23592" y="0"/>
                      <a:pt x="32108" y="0"/>
                    </a:cubicBezTo>
                    <a:close/>
                  </a:path>
                </a:pathLst>
              </a:custGeom>
              <a:solidFill>
                <a:srgbClr val="FFFFFF"/>
              </a:solidFill>
            </p:spPr>
            <p:txBody>
              <a:bodyPr/>
              <a:lstStyle/>
              <a:p>
                <a:endParaRPr lang="en-US" sz="1200"/>
              </a:p>
            </p:txBody>
          </p:sp>
          <p:sp>
            <p:nvSpPr>
              <p:cNvPr id="7" name="TextBox 7"/>
              <p:cNvSpPr txBox="1"/>
              <p:nvPr/>
            </p:nvSpPr>
            <p:spPr>
              <a:xfrm>
                <a:off x="0" y="-38100"/>
                <a:ext cx="3238761" cy="1415535"/>
              </a:xfrm>
              <a:prstGeom prst="rect">
                <a:avLst/>
              </a:prstGeom>
            </p:spPr>
            <p:txBody>
              <a:bodyPr lIns="33867" tIns="33867" rIns="33867" bIns="33867" rtlCol="0" anchor="ctr"/>
              <a:lstStyle/>
              <a:p>
                <a:pPr algn="ctr">
                  <a:lnSpc>
                    <a:spcPts val="1773"/>
                  </a:lnSpc>
                </a:pPr>
                <a:endParaRPr sz="1200"/>
              </a:p>
            </p:txBody>
          </p:sp>
        </p:grpSp>
      </p:grpSp>
      <p:grpSp>
        <p:nvGrpSpPr>
          <p:cNvPr id="8" name="Group 8"/>
          <p:cNvGrpSpPr/>
          <p:nvPr/>
        </p:nvGrpSpPr>
        <p:grpSpPr>
          <a:xfrm>
            <a:off x="-1536926" y="-166048"/>
            <a:ext cx="4445451" cy="2917327"/>
            <a:chOff x="0" y="0"/>
            <a:chExt cx="812800" cy="533400"/>
          </a:xfrm>
        </p:grpSpPr>
        <p:sp>
          <p:nvSpPr>
            <p:cNvPr id="9" name="Freeform 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0" name="TextBox 10"/>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1" name="Group 11"/>
          <p:cNvGrpSpPr/>
          <p:nvPr/>
        </p:nvGrpSpPr>
        <p:grpSpPr>
          <a:xfrm>
            <a:off x="8554074" y="-1676554"/>
            <a:ext cx="4445451" cy="2917327"/>
            <a:chOff x="0" y="0"/>
            <a:chExt cx="812800" cy="533400"/>
          </a:xfrm>
        </p:grpSpPr>
        <p:sp>
          <p:nvSpPr>
            <p:cNvPr id="12" name="Freeform 12"/>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3" name="TextBox 13"/>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5" name="Group 15"/>
          <p:cNvGrpSpPr/>
          <p:nvPr/>
        </p:nvGrpSpPr>
        <p:grpSpPr>
          <a:xfrm>
            <a:off x="10514193" y="-623211"/>
            <a:ext cx="2919355" cy="1915827"/>
            <a:chOff x="0" y="0"/>
            <a:chExt cx="812800" cy="533400"/>
          </a:xfrm>
        </p:grpSpPr>
        <p:sp>
          <p:nvSpPr>
            <p:cNvPr id="16" name="Freeform 16"/>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17" name="TextBox 17"/>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8" name="Group 18"/>
          <p:cNvGrpSpPr/>
          <p:nvPr/>
        </p:nvGrpSpPr>
        <p:grpSpPr>
          <a:xfrm>
            <a:off x="287133" y="-1230027"/>
            <a:ext cx="2919355" cy="1915827"/>
            <a:chOff x="0" y="0"/>
            <a:chExt cx="812800" cy="533400"/>
          </a:xfrm>
        </p:grpSpPr>
        <p:sp>
          <p:nvSpPr>
            <p:cNvPr id="19" name="Freeform 1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20" name="TextBox 20"/>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1" name="Group 21"/>
          <p:cNvGrpSpPr/>
          <p:nvPr/>
        </p:nvGrpSpPr>
        <p:grpSpPr>
          <a:xfrm>
            <a:off x="7174879" y="6176208"/>
            <a:ext cx="2919355" cy="1915827"/>
            <a:chOff x="0" y="0"/>
            <a:chExt cx="812800" cy="533400"/>
          </a:xfrm>
        </p:grpSpPr>
        <p:sp>
          <p:nvSpPr>
            <p:cNvPr id="22" name="Freeform 22"/>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23" name="TextBox 23"/>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24" name="Group 24"/>
          <p:cNvGrpSpPr/>
          <p:nvPr/>
        </p:nvGrpSpPr>
        <p:grpSpPr>
          <a:xfrm>
            <a:off x="9349042" y="6480991"/>
            <a:ext cx="799747" cy="739991"/>
            <a:chOff x="0" y="0"/>
            <a:chExt cx="576473" cy="533400"/>
          </a:xfrm>
        </p:grpSpPr>
        <p:sp>
          <p:nvSpPr>
            <p:cNvPr id="25" name="Freeform 25"/>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F88781"/>
            </a:solidFill>
            <a:ln w="28575" cap="sq">
              <a:solidFill>
                <a:srgbClr val="B26633"/>
              </a:solidFill>
              <a:prstDash val="solid"/>
              <a:miter/>
            </a:ln>
          </p:spPr>
          <p:txBody>
            <a:bodyPr/>
            <a:lstStyle/>
            <a:p>
              <a:endParaRPr lang="en-US" sz="1200"/>
            </a:p>
          </p:txBody>
        </p:sp>
        <p:sp>
          <p:nvSpPr>
            <p:cNvPr id="26" name="TextBox 26"/>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27" name="Group 27"/>
          <p:cNvGrpSpPr/>
          <p:nvPr/>
        </p:nvGrpSpPr>
        <p:grpSpPr>
          <a:xfrm>
            <a:off x="9635013" y="6708418"/>
            <a:ext cx="299163" cy="29916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C7D"/>
            </a:solidFill>
            <a:ln w="19050" cap="sq">
              <a:solidFill>
                <a:srgbClr val="B26633"/>
              </a:solidFill>
              <a:prstDash val="solid"/>
              <a:miter/>
            </a:ln>
          </p:spPr>
          <p:txBody>
            <a:bodyPr/>
            <a:lstStyle/>
            <a:p>
              <a:endParaRPr lang="en-US" sz="1200"/>
            </a:p>
          </p:txBody>
        </p:sp>
        <p:sp>
          <p:nvSpPr>
            <p:cNvPr id="29" name="TextBox 29"/>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30" name="Group 30"/>
          <p:cNvGrpSpPr/>
          <p:nvPr/>
        </p:nvGrpSpPr>
        <p:grpSpPr>
          <a:xfrm rot="-888627">
            <a:off x="11086531" y="968315"/>
            <a:ext cx="624204" cy="546179"/>
            <a:chOff x="0" y="0"/>
            <a:chExt cx="812800" cy="711200"/>
          </a:xfrm>
        </p:grpSpPr>
        <p:sp>
          <p:nvSpPr>
            <p:cNvPr id="31" name="Freeform 31"/>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32" name="TextBox 32"/>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33" name="Group 33"/>
          <p:cNvGrpSpPr/>
          <p:nvPr/>
        </p:nvGrpSpPr>
        <p:grpSpPr>
          <a:xfrm rot="-888627">
            <a:off x="695176" y="6033247"/>
            <a:ext cx="624204" cy="546179"/>
            <a:chOff x="0" y="0"/>
            <a:chExt cx="812800" cy="711200"/>
          </a:xfrm>
        </p:grpSpPr>
        <p:sp>
          <p:nvSpPr>
            <p:cNvPr id="34" name="Freeform 34"/>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88781"/>
            </a:solidFill>
            <a:ln w="28575" cap="sq">
              <a:solidFill>
                <a:srgbClr val="B26633"/>
              </a:solidFill>
              <a:prstDash val="solid"/>
              <a:miter/>
            </a:ln>
          </p:spPr>
          <p:txBody>
            <a:bodyPr/>
            <a:lstStyle/>
            <a:p>
              <a:endParaRPr lang="en-US" sz="1200"/>
            </a:p>
          </p:txBody>
        </p:sp>
        <p:sp>
          <p:nvSpPr>
            <p:cNvPr id="35" name="TextBox 35"/>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sp>
        <p:nvSpPr>
          <p:cNvPr id="37" name="Freeform 37"/>
          <p:cNvSpPr/>
          <p:nvPr/>
        </p:nvSpPr>
        <p:spPr>
          <a:xfrm>
            <a:off x="506227" y="1495767"/>
            <a:ext cx="1502549" cy="2327317"/>
          </a:xfrm>
          <a:custGeom>
            <a:avLst/>
            <a:gdLst/>
            <a:ahLst/>
            <a:cxnLst/>
            <a:rect l="l" t="t" r="r" b="b"/>
            <a:pathLst>
              <a:path w="2253823" h="3490975">
                <a:moveTo>
                  <a:pt x="0" y="0"/>
                </a:moveTo>
                <a:lnTo>
                  <a:pt x="2253823" y="0"/>
                </a:lnTo>
                <a:lnTo>
                  <a:pt x="2253823" y="3490975"/>
                </a:lnTo>
                <a:lnTo>
                  <a:pt x="0" y="3490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9" name="TextBox 38">
            <a:extLst>
              <a:ext uri="{FF2B5EF4-FFF2-40B4-BE49-F238E27FC236}">
                <a16:creationId xmlns:a16="http://schemas.microsoft.com/office/drawing/2014/main" id="{013A4569-BF81-230B-17AE-C28E0173343A}"/>
              </a:ext>
            </a:extLst>
          </p:cNvPr>
          <p:cNvSpPr txBox="1"/>
          <p:nvPr/>
        </p:nvSpPr>
        <p:spPr>
          <a:xfrm>
            <a:off x="2991598" y="571126"/>
            <a:ext cx="6557471" cy="901593"/>
          </a:xfrm>
          <a:prstGeom prst="rect">
            <a:avLst/>
          </a:prstGeom>
          <a:noFill/>
        </p:spPr>
        <p:txBody>
          <a:bodyPr wrap="square" rtlCol="0">
            <a:spAutoFit/>
          </a:bodyPr>
          <a:lstStyle/>
          <a:p>
            <a:pPr algn="ctr">
              <a:lnSpc>
                <a:spcPct val="150000"/>
              </a:lnSpc>
            </a:pPr>
            <a:r>
              <a:rPr lang="vi-VN" sz="4000" b="1" dirty="0">
                <a:latin typeface="Arial" panose="020B0604020202020204" pitchFamily="34" charset="0"/>
                <a:cs typeface="Arial" panose="020B0604020202020204" pitchFamily="34" charset="0"/>
              </a:rPr>
              <a:t>GIỌNG ĐỌC TRONG BÀI</a:t>
            </a:r>
            <a:endParaRPr lang="en-US" sz="4000" b="1"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8BD05871-D59D-D4E4-3E29-56E0688FC87D}"/>
              </a:ext>
            </a:extLst>
          </p:cNvPr>
          <p:cNvSpPr txBox="1"/>
          <p:nvPr/>
        </p:nvSpPr>
        <p:spPr>
          <a:xfrm>
            <a:off x="1840396" y="2950390"/>
            <a:ext cx="7359183" cy="2597827"/>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vi-VN" sz="2800" kern="0" dirty="0">
                <a:effectLst/>
                <a:latin typeface="Arial" panose="020B0604020202020204" pitchFamily="34" charset="0"/>
                <a:ea typeface="Times New Roman" panose="02020603050405020304" pitchFamily="18" charset="0"/>
                <a:cs typeface="Arial" panose="020B0604020202020204" pitchFamily="34" charset="0"/>
              </a:rPr>
              <a:t>Giọng đọc thong thả, tươi vui.</a:t>
            </a:r>
          </a:p>
          <a:p>
            <a:pPr marL="457200" indent="-457200" algn="just">
              <a:lnSpc>
                <a:spcPct val="150000"/>
              </a:lnSpc>
              <a:buFont typeface="Arial" panose="020B0604020202020204" pitchFamily="34" charset="0"/>
              <a:buChar char="•"/>
            </a:pPr>
            <a:r>
              <a:rPr lang="vi-VN" sz="2800" dirty="0">
                <a:latin typeface="Arial" panose="020B0604020202020204" pitchFamily="34" charset="0"/>
                <a:cs typeface="Arial" panose="020B0604020202020204" pitchFamily="34" charset="0"/>
              </a:rPr>
              <a:t>Nhấn giọng ở những từ ngữ chỉ thông tin về chương trình, ý tưởng, thông điệp của hoạt động,... </a:t>
            </a:r>
            <a:endParaRPr lang="en-US" sz="2800" dirty="0">
              <a:latin typeface="Arial" panose="020B0604020202020204" pitchFamily="34" charset="0"/>
              <a:cs typeface="Arial" panose="020B0604020202020204" pitchFamily="34" charset="0"/>
            </a:endParaRPr>
          </a:p>
        </p:txBody>
      </p:sp>
      <p:sp>
        <p:nvSpPr>
          <p:cNvPr id="42" name="Freeform 37">
            <a:extLst>
              <a:ext uri="{FF2B5EF4-FFF2-40B4-BE49-F238E27FC236}">
                <a16:creationId xmlns:a16="http://schemas.microsoft.com/office/drawing/2014/main" id="{13E51CC4-0BC4-9AA2-6865-0A6503B62092}"/>
              </a:ext>
            </a:extLst>
          </p:cNvPr>
          <p:cNvSpPr/>
          <p:nvPr/>
        </p:nvSpPr>
        <p:spPr>
          <a:xfrm>
            <a:off x="9562348" y="2445187"/>
            <a:ext cx="2411522" cy="3461597"/>
          </a:xfrm>
          <a:custGeom>
            <a:avLst/>
            <a:gdLst/>
            <a:ahLst/>
            <a:cxnLst/>
            <a:rect l="l" t="t" r="r" b="b"/>
            <a:pathLst>
              <a:path w="2253823" h="3490975">
                <a:moveTo>
                  <a:pt x="0" y="0"/>
                </a:moveTo>
                <a:lnTo>
                  <a:pt x="2253823" y="0"/>
                </a:lnTo>
                <a:lnTo>
                  <a:pt x="2253823" y="3490975"/>
                </a:lnTo>
                <a:lnTo>
                  <a:pt x="0" y="3490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15DF9-0E09-B7C8-4BD6-36A25DCAA79C}"/>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7B1BF577-B5F5-3FF1-E666-02AD0A9FAB38}"/>
              </a:ext>
            </a:extLst>
          </p:cNvPr>
          <p:cNvGrpSpPr/>
          <p:nvPr/>
        </p:nvGrpSpPr>
        <p:grpSpPr>
          <a:xfrm>
            <a:off x="-2232707" y="-915882"/>
            <a:ext cx="4445451" cy="2917327"/>
            <a:chOff x="0" y="0"/>
            <a:chExt cx="812800" cy="533400"/>
          </a:xfrm>
        </p:grpSpPr>
        <p:sp>
          <p:nvSpPr>
            <p:cNvPr id="9" name="Freeform 9">
              <a:extLst>
                <a:ext uri="{FF2B5EF4-FFF2-40B4-BE49-F238E27FC236}">
                  <a16:creationId xmlns:a16="http://schemas.microsoft.com/office/drawing/2014/main" id="{C885F074-07A1-6180-1825-56E84203F97A}"/>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0" name="TextBox 10">
              <a:extLst>
                <a:ext uri="{FF2B5EF4-FFF2-40B4-BE49-F238E27FC236}">
                  <a16:creationId xmlns:a16="http://schemas.microsoft.com/office/drawing/2014/main" id="{EE97D3A1-3344-EE5A-105B-B65BDAF77D4A}"/>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14" name="Group 14">
            <a:extLst>
              <a:ext uri="{FF2B5EF4-FFF2-40B4-BE49-F238E27FC236}">
                <a16:creationId xmlns:a16="http://schemas.microsoft.com/office/drawing/2014/main" id="{9F3DD5BA-F398-2A36-451A-CE57E186EE6C}"/>
              </a:ext>
            </a:extLst>
          </p:cNvPr>
          <p:cNvGrpSpPr/>
          <p:nvPr/>
        </p:nvGrpSpPr>
        <p:grpSpPr>
          <a:xfrm>
            <a:off x="9805699" y="-1190042"/>
            <a:ext cx="4445451" cy="2917327"/>
            <a:chOff x="0" y="0"/>
            <a:chExt cx="812800" cy="533400"/>
          </a:xfrm>
        </p:grpSpPr>
        <p:sp>
          <p:nvSpPr>
            <p:cNvPr id="15" name="Freeform 15">
              <a:extLst>
                <a:ext uri="{FF2B5EF4-FFF2-40B4-BE49-F238E27FC236}">
                  <a16:creationId xmlns:a16="http://schemas.microsoft.com/office/drawing/2014/main" id="{0A7873D2-F1A1-5014-DE0C-5F5AD2B4543A}"/>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4E2C4"/>
            </a:solidFill>
          </p:spPr>
          <p:txBody>
            <a:bodyPr/>
            <a:lstStyle/>
            <a:p>
              <a:endParaRPr lang="en-US" sz="1200"/>
            </a:p>
          </p:txBody>
        </p:sp>
        <p:sp>
          <p:nvSpPr>
            <p:cNvPr id="16" name="TextBox 16">
              <a:extLst>
                <a:ext uri="{FF2B5EF4-FFF2-40B4-BE49-F238E27FC236}">
                  <a16:creationId xmlns:a16="http://schemas.microsoft.com/office/drawing/2014/main" id="{C996FB79-511F-A3A8-06E0-5711D7083232}"/>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5" name="Group 45">
            <a:extLst>
              <a:ext uri="{FF2B5EF4-FFF2-40B4-BE49-F238E27FC236}">
                <a16:creationId xmlns:a16="http://schemas.microsoft.com/office/drawing/2014/main" id="{E33BB87C-6780-A176-BE34-3A86A798AD39}"/>
              </a:ext>
            </a:extLst>
          </p:cNvPr>
          <p:cNvGrpSpPr/>
          <p:nvPr/>
        </p:nvGrpSpPr>
        <p:grpSpPr>
          <a:xfrm>
            <a:off x="287133" y="-1230027"/>
            <a:ext cx="2919355" cy="1915827"/>
            <a:chOff x="0" y="0"/>
            <a:chExt cx="812800" cy="533400"/>
          </a:xfrm>
        </p:grpSpPr>
        <p:sp>
          <p:nvSpPr>
            <p:cNvPr id="46" name="Freeform 46">
              <a:extLst>
                <a:ext uri="{FF2B5EF4-FFF2-40B4-BE49-F238E27FC236}">
                  <a16:creationId xmlns:a16="http://schemas.microsoft.com/office/drawing/2014/main" id="{1E2042E5-16B6-2EF2-D831-6F9065C9764E}"/>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47" name="TextBox 47">
              <a:extLst>
                <a:ext uri="{FF2B5EF4-FFF2-40B4-BE49-F238E27FC236}">
                  <a16:creationId xmlns:a16="http://schemas.microsoft.com/office/drawing/2014/main" id="{8AAE1BA9-B335-AA5B-38C1-6DF330B67AC4}"/>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48" name="Group 48">
            <a:extLst>
              <a:ext uri="{FF2B5EF4-FFF2-40B4-BE49-F238E27FC236}">
                <a16:creationId xmlns:a16="http://schemas.microsoft.com/office/drawing/2014/main" id="{18D31FDB-34F0-5B22-B511-A8B769476B5A}"/>
              </a:ext>
            </a:extLst>
          </p:cNvPr>
          <p:cNvGrpSpPr/>
          <p:nvPr/>
        </p:nvGrpSpPr>
        <p:grpSpPr>
          <a:xfrm>
            <a:off x="9054515" y="6070723"/>
            <a:ext cx="2919355" cy="1915827"/>
            <a:chOff x="0" y="0"/>
            <a:chExt cx="812800" cy="533400"/>
          </a:xfrm>
        </p:grpSpPr>
        <p:sp>
          <p:nvSpPr>
            <p:cNvPr id="49" name="Freeform 49">
              <a:extLst>
                <a:ext uri="{FF2B5EF4-FFF2-40B4-BE49-F238E27FC236}">
                  <a16:creationId xmlns:a16="http://schemas.microsoft.com/office/drawing/2014/main" id="{D11D4C49-A57E-19CC-5372-B57C849CC449}"/>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a:solidFill>
                <a:srgbClr val="E08447"/>
              </a:solidFill>
              <a:prstDash val="solid"/>
              <a:miter/>
            </a:ln>
          </p:spPr>
          <p:txBody>
            <a:bodyPr/>
            <a:lstStyle/>
            <a:p>
              <a:endParaRPr lang="en-US" sz="1200"/>
            </a:p>
          </p:txBody>
        </p:sp>
        <p:sp>
          <p:nvSpPr>
            <p:cNvPr id="50" name="TextBox 50">
              <a:extLst>
                <a:ext uri="{FF2B5EF4-FFF2-40B4-BE49-F238E27FC236}">
                  <a16:creationId xmlns:a16="http://schemas.microsoft.com/office/drawing/2014/main" id="{889742FB-5D39-1A86-B5E9-EEE822E15EDD}"/>
                </a:ext>
              </a:extLst>
            </p:cNvPr>
            <p:cNvSpPr txBox="1"/>
            <p:nvPr/>
          </p:nvSpPr>
          <p:spPr>
            <a:xfrm>
              <a:off x="38100" y="50800"/>
              <a:ext cx="736600" cy="406400"/>
            </a:xfrm>
            <a:prstGeom prst="rect">
              <a:avLst/>
            </a:prstGeom>
          </p:spPr>
          <p:txBody>
            <a:bodyPr lIns="33867" tIns="33867" rIns="33867" bIns="33867" rtlCol="0" anchor="ctr"/>
            <a:lstStyle/>
            <a:p>
              <a:pPr algn="ctr">
                <a:lnSpc>
                  <a:spcPts val="1773"/>
                </a:lnSpc>
              </a:pPr>
              <a:endParaRPr sz="1200"/>
            </a:p>
          </p:txBody>
        </p:sp>
      </p:grpSp>
      <p:grpSp>
        <p:nvGrpSpPr>
          <p:cNvPr id="68" name="Group 68">
            <a:extLst>
              <a:ext uri="{FF2B5EF4-FFF2-40B4-BE49-F238E27FC236}">
                <a16:creationId xmlns:a16="http://schemas.microsoft.com/office/drawing/2014/main" id="{27B73E61-0FE5-8D23-870B-7DBFC90AA846}"/>
              </a:ext>
            </a:extLst>
          </p:cNvPr>
          <p:cNvGrpSpPr/>
          <p:nvPr/>
        </p:nvGrpSpPr>
        <p:grpSpPr>
          <a:xfrm rot="335601">
            <a:off x="-511181" y="5553727"/>
            <a:ext cx="1181705" cy="1033992"/>
            <a:chOff x="0" y="0"/>
            <a:chExt cx="812800" cy="711200"/>
          </a:xfrm>
        </p:grpSpPr>
        <p:sp>
          <p:nvSpPr>
            <p:cNvPr id="69" name="Freeform 69">
              <a:extLst>
                <a:ext uri="{FF2B5EF4-FFF2-40B4-BE49-F238E27FC236}">
                  <a16:creationId xmlns:a16="http://schemas.microsoft.com/office/drawing/2014/main" id="{76D5D50D-652A-1326-7DF6-FA849923FCDB}"/>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0" name="TextBox 70">
              <a:extLst>
                <a:ext uri="{FF2B5EF4-FFF2-40B4-BE49-F238E27FC236}">
                  <a16:creationId xmlns:a16="http://schemas.microsoft.com/office/drawing/2014/main" id="{63EBC8D2-4E84-27B5-0A43-7D1ACAFA8791}"/>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sp>
        <p:nvSpPr>
          <p:cNvPr id="71" name="Rectangle: Rounded Corners 70">
            <a:extLst>
              <a:ext uri="{FF2B5EF4-FFF2-40B4-BE49-F238E27FC236}">
                <a16:creationId xmlns:a16="http://schemas.microsoft.com/office/drawing/2014/main" id="{8333CF0A-C4F6-216C-C340-F0F33D27D50B}"/>
              </a:ext>
            </a:extLst>
          </p:cNvPr>
          <p:cNvSpPr/>
          <p:nvPr/>
        </p:nvSpPr>
        <p:spPr>
          <a:xfrm>
            <a:off x="410541" y="2001446"/>
            <a:ext cx="11370917" cy="4446839"/>
          </a:xfrm>
          <a:prstGeom prst="roundRect">
            <a:avLst>
              <a:gd name="adj" fmla="val 4667"/>
            </a:avLst>
          </a:prstGeom>
          <a:solidFill>
            <a:schemeClr val="bg1"/>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61">
            <a:extLst>
              <a:ext uri="{FF2B5EF4-FFF2-40B4-BE49-F238E27FC236}">
                <a16:creationId xmlns:a16="http://schemas.microsoft.com/office/drawing/2014/main" id="{E30E37D6-E4C5-AAE7-565A-6C0554490CDC}"/>
              </a:ext>
            </a:extLst>
          </p:cNvPr>
          <p:cNvSpPr txBox="1"/>
          <p:nvPr/>
        </p:nvSpPr>
        <p:spPr>
          <a:xfrm>
            <a:off x="2228026" y="1857823"/>
            <a:ext cx="1247960" cy="970793"/>
          </a:xfrm>
          <a:prstGeom prst="rect">
            <a:avLst/>
          </a:prstGeom>
        </p:spPr>
        <p:txBody>
          <a:bodyPr lIns="33867" tIns="33867" rIns="33867" bIns="33867" rtlCol="0" anchor="ctr"/>
          <a:lstStyle/>
          <a:p>
            <a:pPr algn="ctr">
              <a:lnSpc>
                <a:spcPts val="1773"/>
              </a:lnSpc>
            </a:pPr>
            <a:endParaRPr sz="1200"/>
          </a:p>
        </p:txBody>
      </p:sp>
      <p:grpSp>
        <p:nvGrpSpPr>
          <p:cNvPr id="75" name="Group 65">
            <a:extLst>
              <a:ext uri="{FF2B5EF4-FFF2-40B4-BE49-F238E27FC236}">
                <a16:creationId xmlns:a16="http://schemas.microsoft.com/office/drawing/2014/main" id="{3C571DD5-3E37-27FD-6D29-755D82C8F520}"/>
              </a:ext>
            </a:extLst>
          </p:cNvPr>
          <p:cNvGrpSpPr/>
          <p:nvPr/>
        </p:nvGrpSpPr>
        <p:grpSpPr>
          <a:xfrm rot="335601">
            <a:off x="10538740" y="231329"/>
            <a:ext cx="1181705" cy="1033992"/>
            <a:chOff x="0" y="0"/>
            <a:chExt cx="812800" cy="711200"/>
          </a:xfrm>
        </p:grpSpPr>
        <p:sp>
          <p:nvSpPr>
            <p:cNvPr id="76" name="Freeform 66">
              <a:extLst>
                <a:ext uri="{FF2B5EF4-FFF2-40B4-BE49-F238E27FC236}">
                  <a16:creationId xmlns:a16="http://schemas.microsoft.com/office/drawing/2014/main" id="{C7B56B90-F37D-22B4-62BF-48F96F936653}"/>
                </a:ext>
              </a:extLst>
            </p:cNvPr>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ACF87"/>
            </a:solidFill>
            <a:ln w="28575" cap="sq">
              <a:solidFill>
                <a:srgbClr val="B26633"/>
              </a:solidFill>
              <a:prstDash val="solid"/>
              <a:miter/>
            </a:ln>
          </p:spPr>
          <p:txBody>
            <a:bodyPr/>
            <a:lstStyle/>
            <a:p>
              <a:endParaRPr lang="en-US" sz="1200"/>
            </a:p>
          </p:txBody>
        </p:sp>
        <p:sp>
          <p:nvSpPr>
            <p:cNvPr id="77" name="TextBox 67">
              <a:extLst>
                <a:ext uri="{FF2B5EF4-FFF2-40B4-BE49-F238E27FC236}">
                  <a16:creationId xmlns:a16="http://schemas.microsoft.com/office/drawing/2014/main" id="{806772D6-DF75-4F18-AFD5-5C4FDAA474EF}"/>
                </a:ext>
              </a:extLst>
            </p:cNvPr>
            <p:cNvSpPr txBox="1"/>
            <p:nvPr/>
          </p:nvSpPr>
          <p:spPr>
            <a:xfrm>
              <a:off x="76200" y="12700"/>
              <a:ext cx="660400" cy="571500"/>
            </a:xfrm>
            <a:prstGeom prst="rect">
              <a:avLst/>
            </a:prstGeom>
          </p:spPr>
          <p:txBody>
            <a:bodyPr lIns="33867" tIns="33867" rIns="33867" bIns="33867" rtlCol="0" anchor="ctr"/>
            <a:lstStyle/>
            <a:p>
              <a:pPr algn="ctr">
                <a:lnSpc>
                  <a:spcPts val="1773"/>
                </a:lnSpc>
              </a:pPr>
              <a:endParaRPr sz="1200"/>
            </a:p>
          </p:txBody>
        </p:sp>
      </p:grpSp>
      <p:grpSp>
        <p:nvGrpSpPr>
          <p:cNvPr id="78" name="Group 77">
            <a:extLst>
              <a:ext uri="{FF2B5EF4-FFF2-40B4-BE49-F238E27FC236}">
                <a16:creationId xmlns:a16="http://schemas.microsoft.com/office/drawing/2014/main" id="{4EAB5B3B-BB8B-F838-A7BD-3693632EA1DB}"/>
              </a:ext>
            </a:extLst>
          </p:cNvPr>
          <p:cNvGrpSpPr/>
          <p:nvPr/>
        </p:nvGrpSpPr>
        <p:grpSpPr>
          <a:xfrm>
            <a:off x="575788" y="159319"/>
            <a:ext cx="1430812" cy="1147681"/>
            <a:chOff x="9079083" y="5592544"/>
            <a:chExt cx="799747" cy="739991"/>
          </a:xfrm>
        </p:grpSpPr>
        <p:grpSp>
          <p:nvGrpSpPr>
            <p:cNvPr id="79" name="Group 27">
              <a:extLst>
                <a:ext uri="{FF2B5EF4-FFF2-40B4-BE49-F238E27FC236}">
                  <a16:creationId xmlns:a16="http://schemas.microsoft.com/office/drawing/2014/main" id="{8EEDD6FE-B16E-D109-6CD5-BE820DE7F3F3}"/>
                </a:ext>
              </a:extLst>
            </p:cNvPr>
            <p:cNvGrpSpPr/>
            <p:nvPr/>
          </p:nvGrpSpPr>
          <p:grpSpPr>
            <a:xfrm>
              <a:off x="9079083" y="5592544"/>
              <a:ext cx="799747" cy="739991"/>
              <a:chOff x="0" y="0"/>
              <a:chExt cx="576473" cy="533400"/>
            </a:xfrm>
          </p:grpSpPr>
          <p:sp>
            <p:nvSpPr>
              <p:cNvPr id="83" name="Freeform 28">
                <a:extLst>
                  <a:ext uri="{FF2B5EF4-FFF2-40B4-BE49-F238E27FC236}">
                    <a16:creationId xmlns:a16="http://schemas.microsoft.com/office/drawing/2014/main" id="{BDD93D54-B2AB-198C-F3F1-35A449005AED}"/>
                  </a:ext>
                </a:extLst>
              </p:cNvPr>
              <p:cNvSpPr/>
              <p:nvPr/>
            </p:nvSpPr>
            <p:spPr>
              <a:xfrm>
                <a:off x="0" y="0"/>
                <a:ext cx="591662" cy="537638"/>
              </a:xfrm>
              <a:custGeom>
                <a:avLst/>
                <a:gdLst/>
                <a:ahLst/>
                <a:cxnLst/>
                <a:rect l="l" t="t" r="r" b="b"/>
                <a:pathLst>
                  <a:path w="591662" h="537638">
                    <a:moveTo>
                      <a:pt x="327309" y="0"/>
                    </a:moveTo>
                    <a:cubicBezTo>
                      <a:pt x="333632" y="0"/>
                      <a:pt x="339993" y="0"/>
                      <a:pt x="346304" y="0"/>
                    </a:cubicBezTo>
                    <a:cubicBezTo>
                      <a:pt x="396616" y="8909"/>
                      <a:pt x="428059" y="38564"/>
                      <a:pt x="442381" y="87090"/>
                    </a:cubicBezTo>
                    <a:cubicBezTo>
                      <a:pt x="526261" y="80618"/>
                      <a:pt x="591662" y="172373"/>
                      <a:pt x="550080" y="262426"/>
                    </a:cubicBezTo>
                    <a:cubicBezTo>
                      <a:pt x="562439" y="281349"/>
                      <a:pt x="572750" y="302517"/>
                      <a:pt x="576473" y="330926"/>
                    </a:cubicBezTo>
                    <a:cubicBezTo>
                      <a:pt x="576473" y="339065"/>
                      <a:pt x="576473" y="347184"/>
                      <a:pt x="576473" y="355321"/>
                    </a:cubicBezTo>
                    <a:cubicBezTo>
                      <a:pt x="565376" y="427627"/>
                      <a:pt x="517625" y="476486"/>
                      <a:pt x="439231" y="463333"/>
                    </a:cubicBezTo>
                    <a:cubicBezTo>
                      <a:pt x="419061" y="500459"/>
                      <a:pt x="383170" y="537638"/>
                      <a:pt x="327321" y="533008"/>
                    </a:cubicBezTo>
                    <a:cubicBezTo>
                      <a:pt x="298453" y="530570"/>
                      <a:pt x="278370" y="516453"/>
                      <a:pt x="260787" y="499302"/>
                    </a:cubicBezTo>
                    <a:cubicBezTo>
                      <a:pt x="242266" y="513559"/>
                      <a:pt x="222209" y="524747"/>
                      <a:pt x="193228" y="524871"/>
                    </a:cubicBezTo>
                    <a:cubicBezTo>
                      <a:pt x="126182" y="525082"/>
                      <a:pt x="81330" y="470155"/>
                      <a:pt x="80243" y="394815"/>
                    </a:cubicBezTo>
                    <a:cubicBezTo>
                      <a:pt x="37141" y="377190"/>
                      <a:pt x="7948" y="344291"/>
                      <a:pt x="0" y="287995"/>
                    </a:cubicBezTo>
                    <a:cubicBezTo>
                      <a:pt x="0" y="279858"/>
                      <a:pt x="0" y="271704"/>
                      <a:pt x="0" y="263601"/>
                    </a:cubicBezTo>
                    <a:cubicBezTo>
                      <a:pt x="8773" y="207816"/>
                      <a:pt x="36379" y="172776"/>
                      <a:pt x="82343" y="157922"/>
                    </a:cubicBezTo>
                    <a:cubicBezTo>
                      <a:pt x="79581" y="63818"/>
                      <a:pt x="171521" y="5016"/>
                      <a:pt x="247053" y="46474"/>
                    </a:cubicBezTo>
                    <a:cubicBezTo>
                      <a:pt x="265036" y="25973"/>
                      <a:pt x="290479" y="3613"/>
                      <a:pt x="327309" y="0"/>
                    </a:cubicBezTo>
                    <a:close/>
                  </a:path>
                </a:pathLst>
              </a:custGeom>
              <a:solidFill>
                <a:srgbClr val="E08447"/>
              </a:solidFill>
              <a:ln w="28575" cap="sq">
                <a:solidFill>
                  <a:srgbClr val="B26633"/>
                </a:solidFill>
                <a:prstDash val="solid"/>
                <a:miter/>
              </a:ln>
            </p:spPr>
            <p:txBody>
              <a:bodyPr/>
              <a:lstStyle/>
              <a:p>
                <a:endParaRPr lang="en-US" sz="1200"/>
              </a:p>
            </p:txBody>
          </p:sp>
          <p:sp>
            <p:nvSpPr>
              <p:cNvPr id="84" name="TextBox 29">
                <a:extLst>
                  <a:ext uri="{FF2B5EF4-FFF2-40B4-BE49-F238E27FC236}">
                    <a16:creationId xmlns:a16="http://schemas.microsoft.com/office/drawing/2014/main" id="{20784787-54B3-BDB5-DD0A-4EBF1D74B72A}"/>
                  </a:ext>
                </a:extLst>
              </p:cNvPr>
              <p:cNvSpPr txBox="1"/>
              <p:nvPr/>
            </p:nvSpPr>
            <p:spPr>
              <a:xfrm>
                <a:off x="27022" y="50800"/>
                <a:ext cx="522429" cy="406400"/>
              </a:xfrm>
              <a:prstGeom prst="rect">
                <a:avLst/>
              </a:prstGeom>
            </p:spPr>
            <p:txBody>
              <a:bodyPr lIns="33867" tIns="33867" rIns="33867" bIns="33867" rtlCol="0" anchor="ctr"/>
              <a:lstStyle/>
              <a:p>
                <a:pPr algn="ctr">
                  <a:lnSpc>
                    <a:spcPts val="1773"/>
                  </a:lnSpc>
                </a:pPr>
                <a:endParaRPr sz="1200"/>
              </a:p>
            </p:txBody>
          </p:sp>
        </p:grpSp>
        <p:grpSp>
          <p:nvGrpSpPr>
            <p:cNvPr id="80" name="Group 30">
              <a:extLst>
                <a:ext uri="{FF2B5EF4-FFF2-40B4-BE49-F238E27FC236}">
                  <a16:creationId xmlns:a16="http://schemas.microsoft.com/office/drawing/2014/main" id="{3D5829D9-1DC3-D019-470C-56487D78C69E}"/>
                </a:ext>
              </a:extLst>
            </p:cNvPr>
            <p:cNvGrpSpPr/>
            <p:nvPr/>
          </p:nvGrpSpPr>
          <p:grpSpPr>
            <a:xfrm>
              <a:off x="9329375" y="5818388"/>
              <a:ext cx="299163" cy="299163"/>
              <a:chOff x="0" y="0"/>
              <a:chExt cx="812800" cy="812800"/>
            </a:xfrm>
          </p:grpSpPr>
          <p:sp>
            <p:nvSpPr>
              <p:cNvPr id="81" name="Freeform 31">
                <a:extLst>
                  <a:ext uri="{FF2B5EF4-FFF2-40B4-BE49-F238E27FC236}">
                    <a16:creationId xmlns:a16="http://schemas.microsoft.com/office/drawing/2014/main" id="{06D06A38-6F0B-2656-4813-3AA71FE70BA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CC7D"/>
              </a:solidFill>
              <a:ln w="19050" cap="sq">
                <a:solidFill>
                  <a:srgbClr val="B26633"/>
                </a:solidFill>
                <a:prstDash val="solid"/>
                <a:miter/>
              </a:ln>
            </p:spPr>
            <p:txBody>
              <a:bodyPr/>
              <a:lstStyle/>
              <a:p>
                <a:endParaRPr lang="en-US" sz="1200"/>
              </a:p>
            </p:txBody>
          </p:sp>
          <p:sp>
            <p:nvSpPr>
              <p:cNvPr id="82" name="TextBox 32">
                <a:extLst>
                  <a:ext uri="{FF2B5EF4-FFF2-40B4-BE49-F238E27FC236}">
                    <a16:creationId xmlns:a16="http://schemas.microsoft.com/office/drawing/2014/main" id="{2958D35C-1CC2-2196-1953-2A7ED3421243}"/>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sp>
        <p:nvSpPr>
          <p:cNvPr id="17" name="TextBox 16">
            <a:extLst>
              <a:ext uri="{FF2B5EF4-FFF2-40B4-BE49-F238E27FC236}">
                <a16:creationId xmlns:a16="http://schemas.microsoft.com/office/drawing/2014/main" id="{F797647F-E7AC-B567-C376-01680591D1CA}"/>
              </a:ext>
            </a:extLst>
          </p:cNvPr>
          <p:cNvSpPr txBox="1"/>
          <p:nvPr/>
        </p:nvSpPr>
        <p:spPr>
          <a:xfrm>
            <a:off x="2369476" y="687497"/>
            <a:ext cx="7779327" cy="901593"/>
          </a:xfrm>
          <a:prstGeom prst="rect">
            <a:avLst/>
          </a:prstGeom>
          <a:noFill/>
        </p:spPr>
        <p:txBody>
          <a:bodyPr wrap="square" rtlCol="0">
            <a:spAutoFit/>
          </a:bodyPr>
          <a:lstStyle/>
          <a:p>
            <a:pPr algn="ctr">
              <a:lnSpc>
                <a:spcPct val="150000"/>
              </a:lnSpc>
            </a:pPr>
            <a:r>
              <a:rPr lang="vi-VN" sz="4000" b="1">
                <a:latin typeface="Arial" panose="020B0604020202020204" pitchFamily="34" charset="0"/>
                <a:cs typeface="Arial" panose="020B0604020202020204" pitchFamily="34" charset="0"/>
              </a:rPr>
              <a:t>LUYỆN ĐỌC MỘT SỐ TỪ KHÓ</a:t>
            </a:r>
            <a:endParaRPr lang="en-US" sz="4000" b="1" dirty="0">
              <a:latin typeface="Arial" panose="020B0604020202020204" pitchFamily="34" charset="0"/>
              <a:cs typeface="Arial" panose="020B0604020202020204" pitchFamily="34" charset="0"/>
            </a:endParaRPr>
          </a:p>
        </p:txBody>
      </p:sp>
      <p:sp>
        <p:nvSpPr>
          <p:cNvPr id="19" name="Parallelogram 18">
            <a:extLst>
              <a:ext uri="{FF2B5EF4-FFF2-40B4-BE49-F238E27FC236}">
                <a16:creationId xmlns:a16="http://schemas.microsoft.com/office/drawing/2014/main" id="{5B281268-BD08-F1BE-10D5-091E8D83317B}"/>
              </a:ext>
            </a:extLst>
          </p:cNvPr>
          <p:cNvSpPr/>
          <p:nvPr/>
        </p:nvSpPr>
        <p:spPr>
          <a:xfrm>
            <a:off x="1080041" y="2721309"/>
            <a:ext cx="3683056" cy="795706"/>
          </a:xfrm>
          <a:prstGeom prst="parallelogram">
            <a:avLst/>
          </a:prstGeom>
          <a:solidFill>
            <a:srgbClr val="DFEDE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i="1">
                <a:solidFill>
                  <a:schemeClr val="tx1"/>
                </a:solidFill>
                <a:latin typeface="Arial" panose="020B0604020202020204" pitchFamily="34" charset="0"/>
                <a:cs typeface="Arial" panose="020B0604020202020204" pitchFamily="34" charset="0"/>
              </a:rPr>
              <a:t>Sin-xô I-tô</a:t>
            </a:r>
            <a:endParaRPr lang="en-US" sz="3200" i="1" dirty="0">
              <a:solidFill>
                <a:schemeClr val="tx1"/>
              </a:solidFill>
              <a:latin typeface="Arial" panose="020B0604020202020204" pitchFamily="34" charset="0"/>
              <a:cs typeface="Arial" panose="020B0604020202020204" pitchFamily="34" charset="0"/>
            </a:endParaRPr>
          </a:p>
        </p:txBody>
      </p:sp>
      <p:sp>
        <p:nvSpPr>
          <p:cNvPr id="20" name="Parallelogram 19">
            <a:extLst>
              <a:ext uri="{FF2B5EF4-FFF2-40B4-BE49-F238E27FC236}">
                <a16:creationId xmlns:a16="http://schemas.microsoft.com/office/drawing/2014/main" id="{EFDED362-7653-2229-93F9-3125CB95DBE9}"/>
              </a:ext>
            </a:extLst>
          </p:cNvPr>
          <p:cNvSpPr/>
          <p:nvPr/>
        </p:nvSpPr>
        <p:spPr>
          <a:xfrm>
            <a:off x="7406345" y="2721309"/>
            <a:ext cx="3683056" cy="795706"/>
          </a:xfrm>
          <a:prstGeom prst="parallelogram">
            <a:avLst/>
          </a:prstGeom>
          <a:solidFill>
            <a:srgbClr val="DFEDE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i="1" dirty="0">
                <a:solidFill>
                  <a:schemeClr val="tx1"/>
                </a:solidFill>
                <a:latin typeface="Arial" panose="020B0604020202020204" pitchFamily="34" charset="0"/>
                <a:cs typeface="Arial" panose="020B0604020202020204" pitchFamily="34" charset="0"/>
              </a:rPr>
              <a:t>Khởi xướng</a:t>
            </a:r>
            <a:endParaRPr lang="en-US" sz="3200" i="1" dirty="0">
              <a:solidFill>
                <a:schemeClr val="tx1"/>
              </a:solidFill>
              <a:latin typeface="Arial" panose="020B0604020202020204" pitchFamily="34" charset="0"/>
              <a:cs typeface="Arial" panose="020B0604020202020204" pitchFamily="34" charset="0"/>
            </a:endParaRPr>
          </a:p>
        </p:txBody>
      </p:sp>
      <p:sp>
        <p:nvSpPr>
          <p:cNvPr id="21" name="Parallelogram 20">
            <a:extLst>
              <a:ext uri="{FF2B5EF4-FFF2-40B4-BE49-F238E27FC236}">
                <a16:creationId xmlns:a16="http://schemas.microsoft.com/office/drawing/2014/main" id="{ECCF78CA-A0ED-8CCF-69DB-04A08CAA7F74}"/>
              </a:ext>
            </a:extLst>
          </p:cNvPr>
          <p:cNvSpPr/>
          <p:nvPr/>
        </p:nvSpPr>
        <p:spPr>
          <a:xfrm>
            <a:off x="1010478" y="4817439"/>
            <a:ext cx="3683056" cy="795706"/>
          </a:xfrm>
          <a:prstGeom prst="parallelogram">
            <a:avLst/>
          </a:prstGeom>
          <a:solidFill>
            <a:srgbClr val="DFEDE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i="1">
                <a:solidFill>
                  <a:schemeClr val="tx1"/>
                </a:solidFill>
                <a:latin typeface="Arial" panose="020B0604020202020204" pitchFamily="34" charset="0"/>
                <a:cs typeface="Arial" panose="020B0604020202020204" pitchFamily="34" charset="0"/>
              </a:rPr>
              <a:t>Tượng trưng</a:t>
            </a:r>
            <a:endParaRPr lang="en-US" sz="3200" i="1" dirty="0">
              <a:solidFill>
                <a:schemeClr val="tx1"/>
              </a:solidFill>
              <a:latin typeface="Arial" panose="020B0604020202020204" pitchFamily="34" charset="0"/>
              <a:cs typeface="Arial" panose="020B0604020202020204" pitchFamily="34" charset="0"/>
            </a:endParaRPr>
          </a:p>
        </p:txBody>
      </p:sp>
      <p:sp>
        <p:nvSpPr>
          <p:cNvPr id="22" name="Parallelogram 21">
            <a:extLst>
              <a:ext uri="{FF2B5EF4-FFF2-40B4-BE49-F238E27FC236}">
                <a16:creationId xmlns:a16="http://schemas.microsoft.com/office/drawing/2014/main" id="{FFA2D461-F88D-40F1-D3C2-D504CAD2FB4F}"/>
              </a:ext>
            </a:extLst>
          </p:cNvPr>
          <p:cNvSpPr/>
          <p:nvPr/>
        </p:nvSpPr>
        <p:spPr>
          <a:xfrm>
            <a:off x="7212987" y="4816999"/>
            <a:ext cx="3683056" cy="795706"/>
          </a:xfrm>
          <a:prstGeom prst="parallelogram">
            <a:avLst/>
          </a:prstGeom>
          <a:solidFill>
            <a:srgbClr val="DFEDE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i="1" dirty="0">
                <a:solidFill>
                  <a:schemeClr val="tx1"/>
                </a:solidFill>
                <a:latin typeface="Arial" panose="020B0604020202020204" pitchFamily="34" charset="0"/>
                <a:cs typeface="Arial" panose="020B0604020202020204" pitchFamily="34" charset="0"/>
              </a:rPr>
              <a:t>Thổi pũ</a:t>
            </a:r>
            <a:endParaRPr lang="en-US" sz="3200" i="1" dirty="0">
              <a:solidFill>
                <a:schemeClr val="tx1"/>
              </a:solidFill>
              <a:latin typeface="Arial" panose="020B0604020202020204" pitchFamily="34" charset="0"/>
              <a:cs typeface="Arial" panose="020B0604020202020204" pitchFamily="34" charset="0"/>
            </a:endParaRPr>
          </a:p>
        </p:txBody>
      </p:sp>
      <p:sp>
        <p:nvSpPr>
          <p:cNvPr id="23" name="Freeform 16">
            <a:extLst>
              <a:ext uri="{FF2B5EF4-FFF2-40B4-BE49-F238E27FC236}">
                <a16:creationId xmlns:a16="http://schemas.microsoft.com/office/drawing/2014/main" id="{4E208093-C26F-1E0F-B071-C33F8D5E79BF}"/>
              </a:ext>
            </a:extLst>
          </p:cNvPr>
          <p:cNvSpPr/>
          <p:nvPr/>
        </p:nvSpPr>
        <p:spPr>
          <a:xfrm>
            <a:off x="5252773" y="2889514"/>
            <a:ext cx="1663895" cy="3421893"/>
          </a:xfrm>
          <a:custGeom>
            <a:avLst/>
            <a:gdLst/>
            <a:ahLst/>
            <a:cxnLst/>
            <a:rect l="l" t="t" r="r" b="b"/>
            <a:pathLst>
              <a:path w="1663895" h="3421893">
                <a:moveTo>
                  <a:pt x="0" y="0"/>
                </a:moveTo>
                <a:lnTo>
                  <a:pt x="1663895" y="0"/>
                </a:lnTo>
                <a:lnTo>
                  <a:pt x="1663895" y="3421892"/>
                </a:lnTo>
                <a:lnTo>
                  <a:pt x="0" y="3421892"/>
                </a:lnTo>
                <a:lnTo>
                  <a:pt x="0" y="0"/>
                </a:lnTo>
                <a:close/>
              </a:path>
            </a:pathLst>
          </a:custGeom>
          <a:blipFill>
            <a:blip r:embed="rId2"/>
            <a:stretch>
              <a:fillRect/>
            </a:stretch>
          </a:blipFill>
        </p:spPr>
        <p:txBody>
          <a:bodyPr/>
          <a:lstStyle/>
          <a:p>
            <a:endParaRPr lang="en-US"/>
          </a:p>
        </p:txBody>
      </p:sp>
      <p:pic>
        <p:nvPicPr>
          <p:cNvPr id="24" name="Google Shape;177;p2">
            <a:extLst>
              <a:ext uri="{FF2B5EF4-FFF2-40B4-BE49-F238E27FC236}">
                <a16:creationId xmlns:a16="http://schemas.microsoft.com/office/drawing/2014/main" id="{F047DFC3-A53A-4DBD-AE63-7CD6BD9812D4}"/>
              </a:ext>
            </a:extLst>
          </p:cNvPr>
          <p:cNvPicPr preferRelativeResize="0"/>
          <p:nvPr/>
        </p:nvPicPr>
        <p:blipFill rotWithShape="1">
          <a:blip r:embed="rId3">
            <a:alphaModFix/>
          </a:blip>
          <a:srcRect/>
          <a:stretch/>
        </p:blipFill>
        <p:spPr>
          <a:xfrm>
            <a:off x="123058" y="6429089"/>
            <a:ext cx="1677921" cy="346285"/>
          </a:xfrm>
          <a:prstGeom prst="rect">
            <a:avLst/>
          </a:prstGeom>
          <a:noFill/>
          <a:ln>
            <a:noFill/>
          </a:ln>
        </p:spPr>
      </p:pic>
    </p:spTree>
    <p:extLst>
      <p:ext uri="{BB962C8B-B14F-4D97-AF65-F5344CB8AC3E}">
        <p14:creationId xmlns:p14="http://schemas.microsoft.com/office/powerpoint/2010/main" val="222172612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righ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208</TotalTime>
  <Words>1277</Words>
  <Application>Microsoft Office PowerPoint</Application>
  <PresentationFormat>Widescreen</PresentationFormat>
  <Paragraphs>134</Paragraphs>
  <Slides>35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Aharoni</vt:lpstr>
      <vt:lpstr>Aptos</vt:lpstr>
      <vt:lpstr>Aptos Display</vt:lpstr>
      <vt:lpstr>Arial</vt:lpstr>
      <vt:lpstr>Calibri</vt:lpstr>
      <vt:lpstr>Sniglet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Dương Thị Tình</dc:creator>
  <cp:lastModifiedBy>Dương Thị Tình</cp:lastModifiedBy>
  <cp:revision>3</cp:revision>
  <dcterms:created xsi:type="dcterms:W3CDTF">2025-01-09T00:43:14Z</dcterms:created>
  <dcterms:modified xsi:type="dcterms:W3CDTF">2025-01-09T04:11:58Z</dcterms:modified>
</cp:coreProperties>
</file>