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1" r:id="rId3"/>
    <p:sldId id="263" r:id="rId4"/>
    <p:sldId id="264" r:id="rId5"/>
    <p:sldId id="265" r:id="rId6"/>
    <p:sldId id="266" r:id="rId7"/>
    <p:sldId id="267" r:id="rId8"/>
    <p:sldId id="271" r:id="rId9"/>
    <p:sldId id="268" r:id="rId10"/>
    <p:sldId id="269" r:id="rId11"/>
    <p:sldId id="270" r:id="rId12"/>
    <p:sldId id="278" r:id="rId13"/>
    <p:sldId id="272" r:id="rId14"/>
    <p:sldId id="273" r:id="rId15"/>
    <p:sldId id="274" r:id="rId16"/>
    <p:sldId id="279" r:id="rId17"/>
    <p:sldId id="275" r:id="rId18"/>
    <p:sldId id="276" r:id="rId19"/>
    <p:sldId id="256" r:id="rId20"/>
    <p:sldId id="277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F1"/>
    <a:srgbClr val="BB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1C00B-B3DB-411C-A9C2-620CB850A8F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9B732-9B39-4872-B180-619BCA356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5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7707-E721-6E1F-EE21-151C22C15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143E9-A87D-1AFC-4E73-BF5B1FB53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10C0-7A95-2B04-69F3-F6A0DEF8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7207-1206-44C5-758D-2048AA5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F4D20-5E66-5FE9-73D0-C11480DD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029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8C2B-AC5C-6237-3849-BC405745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2F6D1-9962-6041-EF2A-816C312BD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74DE9-9589-72C2-C6E2-C309965C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CDB76-4078-AB42-1244-74CCCA69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1657A-754A-F482-62BD-D7689392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88899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F376D2-4539-7430-63EE-5C1EB0BEA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A1367-9AE4-3DC1-FF8B-F7E26F292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20055-8D0B-4AC8-388B-807A1DCD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52361-716A-65AF-832A-C3548339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6A3E9-0BB1-09B1-76C8-BD7BC030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4031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68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84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037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21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1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48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42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22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7A8E-CB0E-FE15-A61C-556C5BC6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B825F-67F9-4569-D42B-2BDC2324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5F722-8933-D4C1-7CB7-D7D3675A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E3C06-9FC2-607A-54A8-316B1390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DB2B6-E27D-5C97-C8AE-8FBF1E71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5250"/>
      </p:ext>
    </p:extLst>
  </p:cSld>
  <p:clrMapOvr>
    <a:masterClrMapping/>
  </p:clrMapOvr>
  <p:transition spd="med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525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770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276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98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B78E-2433-B72C-D274-AD0B6AA9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6CFB4-DAC6-4659-5A1A-99169E60C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0966-62CE-E4A8-7D22-5778BF67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484E-27BF-7D6B-62FE-25DBC225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0F355-1648-F345-4AAB-97733676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71580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8262-7F66-109D-A8F3-CC30B000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CCEB-9436-06B5-FC95-A68F8485F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2EF01-B256-9BB2-88C8-A84F7AF16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CF30F-F306-447B-5E18-646F0930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F9A47-67F6-3185-3FF3-8683231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56B64-9FF0-C26E-4E1A-042EF80E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3359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785B-5132-707D-0A19-FBD3C494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C69CA-4CBF-2FB7-04E7-82D135B28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A7CB6-0F9C-3061-90CF-F614FDE84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81835-C35C-6684-206F-5D711FF1A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B2D9B-D542-5BF9-A243-937885395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638AD-58FC-E73B-096C-71E9A8AD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21403-F56F-BF5B-5DBC-1BD84438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899F2-1F1A-BCE0-AC6A-78664A40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9937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D612-1DD1-DDFC-9AA3-076129F1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6DCB1-E58C-366B-29CB-F7433C8F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2B6E9-F1E5-4B0E-113B-4AE89F2D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2135E-D33D-22E9-4AF2-92797F8E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63855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0DF01-FC97-BD8F-CCA7-A3C043E4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4B887-590C-45D3-8497-0E2B62E0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B9703-0788-C78D-8CE2-E9D2D417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0520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409A-B518-5B0B-1741-3F1CBDEC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8FBB-2138-DA48-1C1B-1B41C72F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821BC-290D-D955-AB25-1225159BC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060F1-EDF1-56A8-DE3C-49F08BD7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45829-6BBB-D861-3AD2-448E329E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B8097-EDEC-ADE0-3F60-C4B49F9C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5865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2A42-9BFD-6E98-EA7F-B48DD049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EDFB3-C3B6-5F4B-610A-214C1452A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5A548-13A0-8009-8757-96030605D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4346D-DC87-6D53-6C98-3959E89B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8285E-85C8-8100-D1CD-BE185036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D1A72-2CD5-8E5A-6A2D-38B295E9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09254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E3AC5-0DB9-8C90-36F8-00474D8B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90CF0-CAF5-79A1-0A8A-6A69A3843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82CF6-5925-87D9-FEC3-CF63567A0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0C0327-FE8C-4BD4-8D9A-E648C627A41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D902D-1574-543D-650C-071BF5C3A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E74BF-9615-C58B-496D-90DDA4ABA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5A1CE2-57F3-4E72-9D59-25FB3D40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757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3702" y="277570"/>
            <a:ext cx="11304596" cy="6302860"/>
            <a:chOff x="0" y="0"/>
            <a:chExt cx="4466013" cy="24900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13" cy="2490019"/>
            </a:xfrm>
            <a:custGeom>
              <a:avLst/>
              <a:gdLst/>
              <a:ahLst/>
              <a:cxnLst/>
              <a:rect l="l" t="t" r="r" b="b"/>
              <a:pathLst>
                <a:path w="4466013" h="2490019">
                  <a:moveTo>
                    <a:pt x="23285" y="0"/>
                  </a:moveTo>
                  <a:lnTo>
                    <a:pt x="4442728" y="0"/>
                  </a:lnTo>
                  <a:cubicBezTo>
                    <a:pt x="4455588" y="0"/>
                    <a:pt x="4466013" y="10425"/>
                    <a:pt x="4466013" y="23285"/>
                  </a:cubicBezTo>
                  <a:lnTo>
                    <a:pt x="4466013" y="2466734"/>
                  </a:lnTo>
                  <a:cubicBezTo>
                    <a:pt x="4466013" y="2479594"/>
                    <a:pt x="4455588" y="2490019"/>
                    <a:pt x="4442728" y="2490019"/>
                  </a:cubicBezTo>
                  <a:lnTo>
                    <a:pt x="23285" y="2490019"/>
                  </a:lnTo>
                  <a:cubicBezTo>
                    <a:pt x="10425" y="2490019"/>
                    <a:pt x="0" y="2479594"/>
                    <a:pt x="0" y="2466734"/>
                  </a:cubicBezTo>
                  <a:lnTo>
                    <a:pt x="0" y="23285"/>
                  </a:lnTo>
                  <a:cubicBezTo>
                    <a:pt x="0" y="10425"/>
                    <a:pt x="10425" y="0"/>
                    <a:pt x="23285" y="0"/>
                  </a:cubicBezTo>
                  <a:close/>
                </a:path>
              </a:pathLst>
            </a:custGeom>
            <a:solidFill>
              <a:srgbClr val="FFCCC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13" cy="25281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800" y="517973"/>
            <a:ext cx="10820400" cy="5822055"/>
            <a:chOff x="0" y="0"/>
            <a:chExt cx="4274726" cy="23000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300071"/>
            </a:xfrm>
            <a:custGeom>
              <a:avLst/>
              <a:gdLst/>
              <a:ahLst/>
              <a:cxnLst/>
              <a:rect l="l" t="t" r="r" b="b"/>
              <a:pathLst>
                <a:path w="4274726" h="2300071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275744"/>
                  </a:lnTo>
                  <a:cubicBezTo>
                    <a:pt x="4274726" y="2289180"/>
                    <a:pt x="4263834" y="2300071"/>
                    <a:pt x="4250399" y="2300071"/>
                  </a:cubicBezTo>
                  <a:lnTo>
                    <a:pt x="24327" y="2300071"/>
                  </a:lnTo>
                  <a:cubicBezTo>
                    <a:pt x="17875" y="2300071"/>
                    <a:pt x="11687" y="2297508"/>
                    <a:pt x="7125" y="2292946"/>
                  </a:cubicBezTo>
                  <a:cubicBezTo>
                    <a:pt x="2563" y="2288384"/>
                    <a:pt x="0" y="2282196"/>
                    <a:pt x="0" y="2275744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33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720" y="648257"/>
            <a:ext cx="799427" cy="5599780"/>
            <a:chOff x="0" y="0"/>
            <a:chExt cx="1598855" cy="1119956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1175906"/>
              <a:ext cx="1598855" cy="616408"/>
              <a:chOff x="0" y="0"/>
              <a:chExt cx="219768" cy="847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2351812"/>
              <a:ext cx="1598855" cy="616408"/>
              <a:chOff x="0" y="0"/>
              <a:chExt cx="219768" cy="8472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3527717"/>
              <a:ext cx="1598855" cy="616408"/>
              <a:chOff x="0" y="0"/>
              <a:chExt cx="219768" cy="8472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0" y="4703623"/>
              <a:ext cx="1598855" cy="616408"/>
              <a:chOff x="0" y="0"/>
              <a:chExt cx="219768" cy="8472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5879529"/>
              <a:ext cx="1598855" cy="616408"/>
              <a:chOff x="0" y="0"/>
              <a:chExt cx="219768" cy="8472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7055435"/>
              <a:ext cx="1598855" cy="616408"/>
              <a:chOff x="0" y="0"/>
              <a:chExt cx="219768" cy="8472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8231340"/>
              <a:ext cx="1598855" cy="616408"/>
              <a:chOff x="0" y="0"/>
              <a:chExt cx="219768" cy="8472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9407246"/>
              <a:ext cx="1598855" cy="616408"/>
              <a:chOff x="0" y="0"/>
              <a:chExt cx="219768" cy="8472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10583152"/>
              <a:ext cx="1598855" cy="616408"/>
              <a:chOff x="0" y="0"/>
              <a:chExt cx="219768" cy="8472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1598855" cy="616408"/>
              <a:chOff x="0" y="0"/>
              <a:chExt cx="219768" cy="8472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2" name="Freeform 42"/>
          <p:cNvSpPr/>
          <p:nvPr/>
        </p:nvSpPr>
        <p:spPr>
          <a:xfrm>
            <a:off x="10500753" y="5072131"/>
            <a:ext cx="2240935" cy="2469349"/>
          </a:xfrm>
          <a:custGeom>
            <a:avLst/>
            <a:gdLst/>
            <a:ahLst/>
            <a:cxnLst/>
            <a:rect l="l" t="t" r="r" b="b"/>
            <a:pathLst>
              <a:path w="3361402" h="3704024">
                <a:moveTo>
                  <a:pt x="0" y="0"/>
                </a:moveTo>
                <a:lnTo>
                  <a:pt x="3361402" y="0"/>
                </a:lnTo>
                <a:lnTo>
                  <a:pt x="3361402" y="3704025"/>
                </a:lnTo>
                <a:lnTo>
                  <a:pt x="0" y="3704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3" name="Freeform 43"/>
          <p:cNvSpPr/>
          <p:nvPr/>
        </p:nvSpPr>
        <p:spPr>
          <a:xfrm>
            <a:off x="1399173" y="967294"/>
            <a:ext cx="764071" cy="710586"/>
          </a:xfrm>
          <a:custGeom>
            <a:avLst/>
            <a:gdLst/>
            <a:ahLst/>
            <a:cxnLst/>
            <a:rect l="l" t="t" r="r" b="b"/>
            <a:pathLst>
              <a:path w="1146106" h="1065879">
                <a:moveTo>
                  <a:pt x="0" y="0"/>
                </a:moveTo>
                <a:lnTo>
                  <a:pt x="1146106" y="0"/>
                </a:lnTo>
                <a:lnTo>
                  <a:pt x="1146106" y="1065878"/>
                </a:lnTo>
                <a:lnTo>
                  <a:pt x="0" y="1065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4" name="Freeform 44"/>
          <p:cNvSpPr/>
          <p:nvPr/>
        </p:nvSpPr>
        <p:spPr>
          <a:xfrm>
            <a:off x="1399173" y="5422666"/>
            <a:ext cx="1066716" cy="825371"/>
          </a:xfrm>
          <a:custGeom>
            <a:avLst/>
            <a:gdLst/>
            <a:ahLst/>
            <a:cxnLst/>
            <a:rect l="l" t="t" r="r" b="b"/>
            <a:pathLst>
              <a:path w="1600074" h="1238057">
                <a:moveTo>
                  <a:pt x="0" y="0"/>
                </a:moveTo>
                <a:lnTo>
                  <a:pt x="1600074" y="0"/>
                </a:lnTo>
                <a:lnTo>
                  <a:pt x="1600074" y="1238057"/>
                </a:lnTo>
                <a:lnTo>
                  <a:pt x="0" y="12380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8" name="Freeform 48"/>
          <p:cNvSpPr/>
          <p:nvPr/>
        </p:nvSpPr>
        <p:spPr>
          <a:xfrm>
            <a:off x="10311558" y="82646"/>
            <a:ext cx="1985082" cy="1535957"/>
          </a:xfrm>
          <a:custGeom>
            <a:avLst/>
            <a:gdLst/>
            <a:ahLst/>
            <a:cxnLst/>
            <a:rect l="l" t="t" r="r" b="b"/>
            <a:pathLst>
              <a:path w="2977623" h="2303936">
                <a:moveTo>
                  <a:pt x="0" y="0"/>
                </a:moveTo>
                <a:lnTo>
                  <a:pt x="2977622" y="0"/>
                </a:lnTo>
                <a:lnTo>
                  <a:pt x="2977622" y="2303936"/>
                </a:lnTo>
                <a:lnTo>
                  <a:pt x="0" y="2303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B18740-7885-72D7-EAE0-64E8B9B1E20C}"/>
              </a:ext>
            </a:extLst>
          </p:cNvPr>
          <p:cNvSpPr txBox="1"/>
          <p:nvPr/>
        </p:nvSpPr>
        <p:spPr>
          <a:xfrm>
            <a:off x="1263486" y="1392270"/>
            <a:ext cx="9940374" cy="3983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THÂN ÁI CHÀO ĐÓN CÁC EM HỌC SINH ĐẾN VỚI BÀI HỌC NGÀY HÔM NAY!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35B07-E9DE-FA4A-D212-D9F33FD67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9C52D68-B768-2791-3F3A-582BA30F146E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804CA8CF-58F2-E79D-DB0B-46E9B9AFF2D9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C028C248-70A9-F91F-EE71-C7677FF99EF1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E8A12C8C-BD64-4383-1081-46509127227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DF429ED-F034-6185-2C04-6F92F02B6245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B1CD457-25B8-1501-1C06-ECA9A3C00560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DBE7D3AF-F5E3-814A-A208-DCFE52B8938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C670A62-98D8-2539-4B45-9DBDC31F1F10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A078F923-9E35-5C65-E409-58A84D73D4E1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4044CC84-E0C1-ACAB-9DE6-6E592D8BC5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4D33775F-52F5-3D27-86EF-1108212C2DB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F3D15B1D-1332-4386-7E1B-4BF06C60EFE2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29BFBB9F-83E6-B87D-6BE4-5A8EF7B562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7603B529-A40C-3777-6768-12072E209A1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AA105A33-A30D-035F-6483-BEC2B008E344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6385F7D7-8319-98FC-7E89-A5520A65A61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196E92A4-76D1-5203-36F8-B034B482423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153454E5-6E0F-88C8-5912-630663C13C1E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AF6ED1C1-750D-A7FE-E3C0-3B2305452F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E6129100-E412-26A7-DED8-988D8591A5C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F02C901D-3693-6EE2-8531-547A674A4195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71C16F2F-C853-BE15-E101-A1A9232148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6CE7F600-AFE0-1DBA-E22D-EDE2733A4DC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36097DD7-7A6C-2468-BB13-B40FC0F257AC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2A919637-5DE5-DCED-761D-DA729CCBDB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283D24DF-37A2-089D-E12B-54286EBE53E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17929038-B885-56EB-123B-8D21B75C280B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7E9FCE8A-FC44-E061-C95F-671BE8BB40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494E1428-A4E5-AC8D-60C1-B038BFAFF15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F3B3F02E-0B68-4D55-9AD2-4286CA10EB53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A78D8A1F-B9A0-6D11-BD74-5020A289812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479EF155-20F5-3F30-CF02-1CA6143B37D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4CFC87F9-954D-766D-CBDE-864C46B08A75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DB416DF5-D359-C54E-B1DA-6977D3E1EC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E1B3DB78-FD3F-6F70-EB71-C87E0D9F729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EFB2218C-2D7C-0337-356F-AC2ABEA52F7E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EA04F078-6B3C-2BDD-B017-E8EA2ECF6E1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534434E6-7EB9-EDC0-6FDD-5FF2CF67D55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1" name="Freeform 15">
            <a:extLst>
              <a:ext uri="{FF2B5EF4-FFF2-40B4-BE49-F238E27FC236}">
                <a16:creationId xmlns:a16="http://schemas.microsoft.com/office/drawing/2014/main" id="{BCE2AF8D-6E4C-69B0-4F65-B5C7D8AF09FD}"/>
              </a:ext>
            </a:extLst>
          </p:cNvPr>
          <p:cNvSpPr/>
          <p:nvPr/>
        </p:nvSpPr>
        <p:spPr>
          <a:xfrm flipH="1">
            <a:off x="9717205" y="3207224"/>
            <a:ext cx="2553215" cy="3627896"/>
          </a:xfrm>
          <a:custGeom>
            <a:avLst/>
            <a:gdLst/>
            <a:ahLst/>
            <a:cxnLst/>
            <a:rect l="l" t="t" r="r" b="b"/>
            <a:pathLst>
              <a:path w="2895791" h="4114800">
                <a:moveTo>
                  <a:pt x="0" y="0"/>
                </a:moveTo>
                <a:lnTo>
                  <a:pt x="2895790" y="0"/>
                </a:lnTo>
                <a:lnTo>
                  <a:pt x="28957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EBFA91-0684-C4E8-F71D-B3C239C4691D}"/>
              </a:ext>
            </a:extLst>
          </p:cNvPr>
          <p:cNvGrpSpPr/>
          <p:nvPr/>
        </p:nvGrpSpPr>
        <p:grpSpPr>
          <a:xfrm>
            <a:off x="4376415" y="578960"/>
            <a:ext cx="3439169" cy="1484110"/>
            <a:chOff x="3816627" y="849330"/>
            <a:chExt cx="3247544" cy="1484110"/>
          </a:xfrm>
        </p:grpSpPr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F8CB79A-D076-EF5E-97CF-4634622D6435}"/>
                </a:ext>
              </a:extLst>
            </p:cNvPr>
            <p:cNvSpPr/>
            <p:nvPr/>
          </p:nvSpPr>
          <p:spPr>
            <a:xfrm>
              <a:off x="3816627" y="849330"/>
              <a:ext cx="3247544" cy="1484110"/>
            </a:xfrm>
            <a:custGeom>
              <a:avLst/>
              <a:gdLst/>
              <a:ahLst/>
              <a:cxnLst/>
              <a:rect l="l" t="t" r="r" b="b"/>
              <a:pathLst>
                <a:path w="2262877" h="1227611">
                  <a:moveTo>
                    <a:pt x="0" y="0"/>
                  </a:moveTo>
                  <a:lnTo>
                    <a:pt x="2262877" y="0"/>
                  </a:lnTo>
                  <a:lnTo>
                    <a:pt x="2262877" y="1227611"/>
                  </a:lnTo>
                  <a:lnTo>
                    <a:pt x="0" y="1227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51C587C-A0DD-7829-14A8-EB19F9FE0DA7}"/>
                </a:ext>
              </a:extLst>
            </p:cNvPr>
            <p:cNvSpPr txBox="1"/>
            <p:nvPr/>
          </p:nvSpPr>
          <p:spPr>
            <a:xfrm>
              <a:off x="4221221" y="1091447"/>
              <a:ext cx="2438353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E3B1ADB-7434-7F50-CF5F-E544445D6027}"/>
              </a:ext>
            </a:extLst>
          </p:cNvPr>
          <p:cNvSpPr txBox="1"/>
          <p:nvPr/>
        </p:nvSpPr>
        <p:spPr>
          <a:xfrm>
            <a:off x="1092318" y="1885728"/>
            <a:ext cx="1024750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Để liên kết các câu trong đoạn văn, ta có thể dùng kết từ hoặc từ ngữ có tác dụng nối: </a:t>
            </a:r>
            <a:r>
              <a:rPr lang="vi-VN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nhưng, ngoài ra, hơn nữa, mặt khác, đồng thời,…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C6EFF1-DDFD-2659-328B-7FBF961E9BF4}"/>
              </a:ext>
            </a:extLst>
          </p:cNvPr>
          <p:cNvSpPr txBox="1"/>
          <p:nvPr/>
        </p:nvSpPr>
        <p:spPr>
          <a:xfrm>
            <a:off x="1092318" y="4002926"/>
            <a:ext cx="8337201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Sử dụng kết từ và từ ngữ có tác dụng nối giúp cho mối liên kết giữa các câu trong đoạn văn mạch lạc, chặt chẽ hơn. </a:t>
            </a:r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B94E739A-E6D7-4EDE-1F76-A09205E75D10}"/>
              </a:ext>
            </a:extLst>
          </p:cNvPr>
          <p:cNvSpPr/>
          <p:nvPr/>
        </p:nvSpPr>
        <p:spPr>
          <a:xfrm rot="6536184">
            <a:off x="10569996" y="-443803"/>
            <a:ext cx="1475252" cy="2279828"/>
          </a:xfrm>
          <a:custGeom>
            <a:avLst/>
            <a:gdLst/>
            <a:ahLst/>
            <a:cxnLst/>
            <a:rect l="l" t="t" r="r" b="b"/>
            <a:pathLst>
              <a:path w="1268804" h="1922431">
                <a:moveTo>
                  <a:pt x="0" y="0"/>
                </a:moveTo>
                <a:lnTo>
                  <a:pt x="1268804" y="0"/>
                </a:lnTo>
                <a:lnTo>
                  <a:pt x="1268804" y="1922430"/>
                </a:lnTo>
                <a:lnTo>
                  <a:pt x="0" y="19224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925064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A4063-169A-52D7-9D47-B0B2D8C5D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98379AA-4122-5BE7-AFE2-33DAABFED65F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B906F64D-5EB4-B6A6-F533-F0E49C882344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77D9A981-07E6-80D6-0FAB-59B0ADD52652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EAC7BD20-E973-6657-45CF-A7E260D868D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F173701C-CBB6-E9DC-9708-2C01A84CD649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CCA0A5BD-D2E9-6998-736A-87DD8F2435C4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CA141893-8F04-5491-07BD-0663571B9CB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CEA9377A-A2FF-949F-E5C0-5B23685BCDC4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30AAAE1E-52FD-20FD-3CA6-B83DE974CF2A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EB5BC1A4-2A43-A208-F284-AB3AD0A7B09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1AB312FF-8B9E-6129-4E95-97D3519DF2A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BFE2DB70-98E9-F61D-BD25-0E4CDA99697D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6FC2B7FD-3049-0A51-DA50-5FBBB1CA96E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9D6AA623-1ADA-9F4E-2954-399908EB30A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277828D2-AEAB-5655-83B9-5ABDBE41A4B8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74A630FE-68A1-856D-B2EC-34BC43F352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BB0AAEAC-C942-BFBD-BF3B-2E2FB238691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8AC6EA8B-B8B6-9503-B635-4970933D0182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09298637-F8B8-575F-5C56-5375D14399F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AB4CA9CB-BD29-61AE-834C-C06834D1287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3E8593C7-AA4D-73A1-DF51-C0EE3FF14F28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F79C25F0-40A3-1868-0C81-0B273E45AAD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1995B9A6-EEAF-061C-8D06-88329619F7C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45182E62-D4C2-429F-721D-B6D504ED8FC9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DA2A53BD-AB5F-2561-487F-DAF9441BCE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87F66AA0-5BE2-0F14-8247-CE078E4A794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7362CB7C-AA9E-8BC4-23EB-5F248C07E33D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14FF6520-54E0-9D03-191A-212D3F701D2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4E4FC6BD-611D-64DC-7804-0B7D8346825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1C9168A7-1E8F-8F14-6787-733520656FE0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8CD6397C-2690-4DC6-AD61-1D0687A9482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4E54F89B-F8BC-4858-3A32-48CA33F4D18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B4743A2E-62A3-B51A-D67C-39D7E2B3C8A1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7B5528E6-F1FC-A95E-91E9-1145C0315B2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AD650D39-E8DB-3B7E-B469-B09AE39BB3B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B11646BF-7AB6-5CC7-FF2F-4ABF3AF3E8DF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458F5B88-2AFC-0AED-D869-9D8AF3073B1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E2CEF2DE-3FB1-347B-F033-AC1FB873F50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0" name="Freeform 39">
            <a:extLst>
              <a:ext uri="{FF2B5EF4-FFF2-40B4-BE49-F238E27FC236}">
                <a16:creationId xmlns:a16="http://schemas.microsoft.com/office/drawing/2014/main" id="{E07DBA8C-C2F0-30F1-8B0D-0641164E6C2D}"/>
              </a:ext>
            </a:extLst>
          </p:cNvPr>
          <p:cNvSpPr/>
          <p:nvPr/>
        </p:nvSpPr>
        <p:spPr>
          <a:xfrm>
            <a:off x="2509972" y="1574833"/>
            <a:ext cx="7693115" cy="3708334"/>
          </a:xfrm>
          <a:custGeom>
            <a:avLst/>
            <a:gdLst/>
            <a:ahLst/>
            <a:cxnLst/>
            <a:rect l="l" t="t" r="r" b="b"/>
            <a:pathLst>
              <a:path w="11539672" h="4469000">
                <a:moveTo>
                  <a:pt x="0" y="0"/>
                </a:moveTo>
                <a:lnTo>
                  <a:pt x="11539672" y="0"/>
                </a:lnTo>
                <a:lnTo>
                  <a:pt x="11539672" y="4469000"/>
                </a:lnTo>
                <a:lnTo>
                  <a:pt x="0" y="4469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BD9C1A7C-70B4-3834-B863-8DFF2AD1B26C}"/>
              </a:ext>
            </a:extLst>
          </p:cNvPr>
          <p:cNvSpPr/>
          <p:nvPr/>
        </p:nvSpPr>
        <p:spPr>
          <a:xfrm>
            <a:off x="8846276" y="733062"/>
            <a:ext cx="2171415" cy="1898699"/>
          </a:xfrm>
          <a:custGeom>
            <a:avLst/>
            <a:gdLst/>
            <a:ahLst/>
            <a:cxnLst/>
            <a:rect l="l" t="t" r="r" b="b"/>
            <a:pathLst>
              <a:path w="1622691" h="1551698">
                <a:moveTo>
                  <a:pt x="0" y="0"/>
                </a:moveTo>
                <a:lnTo>
                  <a:pt x="1622692" y="0"/>
                </a:lnTo>
                <a:lnTo>
                  <a:pt x="1622692" y="1551698"/>
                </a:lnTo>
                <a:lnTo>
                  <a:pt x="0" y="1551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9C2D60B-10B0-7B63-1AEA-916602154CF4}"/>
              </a:ext>
            </a:extLst>
          </p:cNvPr>
          <p:cNvSpPr/>
          <p:nvPr/>
        </p:nvSpPr>
        <p:spPr>
          <a:xfrm>
            <a:off x="1812962" y="4153593"/>
            <a:ext cx="1643588" cy="1283092"/>
          </a:xfrm>
          <a:custGeom>
            <a:avLst/>
            <a:gdLst/>
            <a:ahLst/>
            <a:cxnLst/>
            <a:rect l="l" t="t" r="r" b="b"/>
            <a:pathLst>
              <a:path w="1657513" h="1377807">
                <a:moveTo>
                  <a:pt x="0" y="0"/>
                </a:moveTo>
                <a:lnTo>
                  <a:pt x="1657512" y="0"/>
                </a:lnTo>
                <a:lnTo>
                  <a:pt x="1657512" y="1377807"/>
                </a:lnTo>
                <a:lnTo>
                  <a:pt x="0" y="1377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30789B-7C7C-5245-4E4E-AE3FECEBA0D4}"/>
              </a:ext>
            </a:extLst>
          </p:cNvPr>
          <p:cNvSpPr txBox="1"/>
          <p:nvPr/>
        </p:nvSpPr>
        <p:spPr>
          <a:xfrm>
            <a:off x="2837112" y="2640070"/>
            <a:ext cx="703883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Hoạt động 2: Thực hành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5FA9-0B8C-E5EB-9786-6E290AE58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2C1241A-1013-9E5B-0BBA-2DF13764E8BA}"/>
              </a:ext>
            </a:extLst>
          </p:cNvPr>
          <p:cNvGrpSpPr/>
          <p:nvPr/>
        </p:nvGrpSpPr>
        <p:grpSpPr>
          <a:xfrm>
            <a:off x="185493" y="1842448"/>
            <a:ext cx="11821014" cy="4847163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6822D077-10B5-7965-138F-F65F20FE379B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B4DAA2B6-2087-D95C-D2F3-726D523CF9DA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AB80D6B9-5BD7-3279-2B21-41A2E48ACD1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8340CBC-5620-5CAA-B7F6-06FF58831907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C33E0B6-2B59-F35A-67DD-14C1EE6546C1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E0F9BFB-7A24-113F-F13E-40F2340C02D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A3EA8AA-EEB6-E215-496B-E4EE2F99ED5A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5EDF5A7E-F16B-91D8-E80B-238B0EADDF35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023F0F55-EB05-14BC-AF73-3CD1224382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AEEC1E28-7216-60C2-ED2B-B98D98F11BE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8A4F2545-8D67-07E2-DE2C-C7405139D7BA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EA784509-0EF8-637B-8363-5A40F7B7D1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C724F182-4153-F041-3F54-63488240A52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2C8B058F-0CFE-85A2-09B8-AB040D84ED4A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D264609B-13AD-9BFC-61E0-0B7AA65A3F5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C5EF31E7-0EB6-E553-9002-4DD44F97D83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216367E5-1E1E-14F0-F87B-6D7C996862DB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E6F4674C-C013-08D0-2145-0F6E7F05ED6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553C02F3-AE64-9D33-8871-112A90CDF38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C24DD713-6A5B-3F2C-A183-4226F1F54654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B6817DCE-448C-483C-CCA3-F1AC4792212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99623309-0E17-6996-295E-6A7B6019363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FCA5F430-8F3C-3BDF-23F9-C5F9105B03F2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D50EA21F-C4ED-FA63-2B83-7A76D06B0E4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83152977-5EA7-6845-A04E-61EF4251659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84D19F34-E0C5-D028-D184-77CB61E153DD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55C80777-2D8B-3F54-3A9F-7501DCACFF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7A5C0A17-FFB7-1E97-A8A0-21BA7069658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DF9ECFF3-7655-9D56-981B-76E69F3B6BD0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56474823-5D07-E037-8452-DEFC98D1A1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5447EF19-89AB-7BD2-0F55-7343BDA0C61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8209D0CA-4A88-CB06-4D72-566201CA5AA6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ECE3F72D-C4F8-ED91-60CB-5090A81FE43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B3A513F8-9921-12CB-9019-8D1E40BBB27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AC85F18E-505D-791D-6305-79F23CF9E277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49D64B4F-E9A9-E635-04C6-076A86777B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72DE6119-F389-FA0E-7465-50E20C9E12D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F15463-8B49-F75F-92C4-7AA01A32BCDE}"/>
              </a:ext>
            </a:extLst>
          </p:cNvPr>
          <p:cNvSpPr/>
          <p:nvPr/>
        </p:nvSpPr>
        <p:spPr>
          <a:xfrm>
            <a:off x="0" y="109182"/>
            <a:ext cx="12192000" cy="1485049"/>
          </a:xfrm>
          <a:prstGeom prst="rect">
            <a:avLst/>
          </a:prstGeom>
          <a:solidFill>
            <a:srgbClr val="BBDBEF"/>
          </a:solidFill>
          <a:ln>
            <a:solidFill>
              <a:srgbClr val="BBDB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2: Xác định các từ ngữ có tác dụng nối được dùng để liên kết các câu trong đoạn văn sau: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E4D27B-4AB9-4CFC-E197-B2B40AC0B55E}"/>
              </a:ext>
            </a:extLst>
          </p:cNvPr>
          <p:cNvSpPr txBox="1"/>
          <p:nvPr/>
        </p:nvSpPr>
        <p:spPr>
          <a:xfrm>
            <a:off x="1248092" y="2100035"/>
            <a:ext cx="10183041" cy="434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vóc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bồi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lở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kia.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bụng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tôm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mát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bụng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sỏi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lấp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lánh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thật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Văn Thành Lê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6668D23-22C3-9DF4-D582-23669126CA84}"/>
              </a:ext>
            </a:extLst>
          </p:cNvPr>
          <p:cNvSpPr/>
          <p:nvPr/>
        </p:nvSpPr>
        <p:spPr>
          <a:xfrm>
            <a:off x="9253182" y="2803056"/>
            <a:ext cx="777922" cy="560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9A974B1-7F8E-2CA5-9768-A35907ABBC75}"/>
              </a:ext>
            </a:extLst>
          </p:cNvPr>
          <p:cNvSpPr/>
          <p:nvPr/>
        </p:nvSpPr>
        <p:spPr>
          <a:xfrm>
            <a:off x="7877032" y="4057772"/>
            <a:ext cx="1239671" cy="426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BF925F4-CCF6-B933-8FB2-9FACAFF8E05C}"/>
              </a:ext>
            </a:extLst>
          </p:cNvPr>
          <p:cNvSpPr/>
          <p:nvPr/>
        </p:nvSpPr>
        <p:spPr>
          <a:xfrm>
            <a:off x="7510817" y="4529271"/>
            <a:ext cx="3011607" cy="629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oogle Shape;195;p2">
            <a:extLst>
              <a:ext uri="{FF2B5EF4-FFF2-40B4-BE49-F238E27FC236}">
                <a16:creationId xmlns:a16="http://schemas.microsoft.com/office/drawing/2014/main" id="{DF95E51B-EEB3-F918-BCA0-F8E3E952107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1709" y="6459774"/>
            <a:ext cx="1200228" cy="31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50821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BFE5C-E546-CF62-7896-3F7610F0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1A6ED4D-F5A8-9C84-427E-29B07FC52989}"/>
              </a:ext>
            </a:extLst>
          </p:cNvPr>
          <p:cNvGrpSpPr/>
          <p:nvPr/>
        </p:nvGrpSpPr>
        <p:grpSpPr>
          <a:xfrm>
            <a:off x="185494" y="1607879"/>
            <a:ext cx="11821014" cy="5154587"/>
            <a:chOff x="161721" y="277570"/>
            <a:chExt cx="11586578" cy="63028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7235F21-368C-3B25-CDE1-F2171AE35D60}"/>
                </a:ext>
              </a:extLst>
            </p:cNvPr>
            <p:cNvSpPr/>
            <p:nvPr/>
          </p:nvSpPr>
          <p:spPr>
            <a:xfrm>
              <a:off x="161721" y="277570"/>
              <a:ext cx="11586578" cy="6302860"/>
            </a:xfrm>
            <a:custGeom>
              <a:avLst/>
              <a:gdLst/>
              <a:ahLst/>
              <a:cxnLst/>
              <a:rect l="l" t="t" r="r" b="b"/>
              <a:pathLst>
                <a:path w="4466013" h="2490019">
                  <a:moveTo>
                    <a:pt x="23285" y="0"/>
                  </a:moveTo>
                  <a:lnTo>
                    <a:pt x="4442728" y="0"/>
                  </a:lnTo>
                  <a:cubicBezTo>
                    <a:pt x="4455588" y="0"/>
                    <a:pt x="4466013" y="10425"/>
                    <a:pt x="4466013" y="23285"/>
                  </a:cubicBezTo>
                  <a:lnTo>
                    <a:pt x="4466013" y="2466734"/>
                  </a:lnTo>
                  <a:cubicBezTo>
                    <a:pt x="4466013" y="2479594"/>
                    <a:pt x="4455588" y="2490019"/>
                    <a:pt x="4442728" y="2490019"/>
                  </a:cubicBezTo>
                  <a:lnTo>
                    <a:pt x="23285" y="2490019"/>
                  </a:lnTo>
                  <a:cubicBezTo>
                    <a:pt x="10425" y="2490019"/>
                    <a:pt x="0" y="2479594"/>
                    <a:pt x="0" y="2466734"/>
                  </a:cubicBezTo>
                  <a:lnTo>
                    <a:pt x="0" y="23285"/>
                  </a:lnTo>
                  <a:cubicBezTo>
                    <a:pt x="0" y="10425"/>
                    <a:pt x="10425" y="0"/>
                    <a:pt x="23285" y="0"/>
                  </a:cubicBezTo>
                  <a:close/>
                </a:path>
              </a:pathLst>
            </a:custGeom>
            <a:solidFill>
              <a:srgbClr val="FFCCCC"/>
            </a:solidFill>
          </p:spPr>
          <p:txBody>
            <a:bodyPr/>
            <a:lstStyle/>
            <a:p>
              <a:endParaRPr lang="en-US" sz="1200" dirty="0"/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8071281-F994-7617-26C8-2DADA7643580}"/>
                </a:ext>
              </a:extLst>
            </p:cNvPr>
            <p:cNvGrpSpPr/>
            <p:nvPr/>
          </p:nvGrpSpPr>
          <p:grpSpPr>
            <a:xfrm>
              <a:off x="403816" y="421532"/>
              <a:ext cx="11102384" cy="5918496"/>
              <a:chOff x="-111401" y="-38100"/>
              <a:chExt cx="4386127" cy="23381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D3D8D191-04F7-DCD3-C0EF-A0012D5F04A9}"/>
                  </a:ext>
                </a:extLst>
              </p:cNvPr>
              <p:cNvSpPr/>
              <p:nvPr/>
            </p:nvSpPr>
            <p:spPr>
              <a:xfrm>
                <a:off x="-111401" y="18774"/>
                <a:ext cx="4386127" cy="228129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3F17896-025A-A970-A818-BC190686586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6EB443E-08B5-0499-FF7B-D2263758BD38}"/>
              </a:ext>
            </a:extLst>
          </p:cNvPr>
          <p:cNvSpPr/>
          <p:nvPr/>
        </p:nvSpPr>
        <p:spPr>
          <a:xfrm>
            <a:off x="0" y="109183"/>
            <a:ext cx="12192000" cy="1406180"/>
          </a:xfrm>
          <a:prstGeom prst="rect">
            <a:avLst/>
          </a:prstGeom>
          <a:solidFill>
            <a:srgbClr val="BBDBEF"/>
          </a:solidFill>
          <a:ln>
            <a:solidFill>
              <a:srgbClr val="BBDB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3: Tìm một từ ngữ có tác dụng nối thay cho □ để liên kết các câu trong mỗi đoạn văn sau: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29EF51-4CE2-ADD0-6A32-CD4D096139E2}"/>
              </a:ext>
            </a:extLst>
          </p:cNvPr>
          <p:cNvSpPr txBox="1"/>
          <p:nvPr/>
        </p:nvSpPr>
        <p:spPr>
          <a:xfrm>
            <a:off x="720174" y="1752422"/>
            <a:ext cx="10751648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□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đen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ùn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ùn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sầm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□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trút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2385E2-D125-DB9F-49B1-19A0B996B4B5}"/>
              </a:ext>
            </a:extLst>
          </p:cNvPr>
          <p:cNvSpPr txBox="1"/>
          <p:nvPr/>
        </p:nvSpPr>
        <p:spPr>
          <a:xfrm>
            <a:off x="720174" y="3797213"/>
            <a:ext cx="10751648" cy="2726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Mùa đông, những cành bàng khẳng khiu, trụi lá. □ khi mùa xuân đến, mỗi đầu cành bật ra một mầm bé xíu, xanh non. □ những mầm xanh ấy cứ mỗi ngày một lớn, xanh bóng dưới ánh mặt trời.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Thuỵ Quân</a:t>
            </a:r>
          </a:p>
        </p:txBody>
      </p:sp>
    </p:spTree>
    <p:extLst>
      <p:ext uri="{BB962C8B-B14F-4D97-AF65-F5344CB8AC3E}">
        <p14:creationId xmlns:p14="http://schemas.microsoft.com/office/powerpoint/2010/main" val="209558118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FFC7D-001F-F272-B83B-8031DEB2B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570E5CE2-D810-CE9C-DC05-68D42F12DFD4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76D08224-0EB6-E659-2876-8D296AD889AC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AF387CD-B001-7F90-CD11-8C98AD7AB3B0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AFA72C2D-71C5-F8DB-6E7C-5559E6FA480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BEA10E28-D5D4-B50A-101B-B9C79C42F091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F411701-8954-CE10-8861-C5E9C2F65ACA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0AB6BA86-52A6-3AEE-F2C8-D0122D21F39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F04EA6B-91B0-92E7-1577-00A1965BFE74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9BABB6B2-9902-5ADD-5047-A2BB9C232A73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3034DAA5-6E8D-0A2F-49E2-F525D2E7367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3A24A8D2-C5C2-EDFE-D16E-42A15059B0E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5E7ACF52-E7C1-375E-DB0E-48591E5C6004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CE0E6F2E-7751-BBC0-B247-9B5C1FE4CA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B9B326BF-737C-A3C5-91B0-074C9CD6ACB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01E9DA3F-8879-D111-8C2B-D7DD912CDDE6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587A01EE-C3B3-55E9-C5B9-7AC98DA04B7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E2D4D8A0-4605-DE3E-48ED-6EFE7DEC69E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783D844C-8CE4-34D0-C939-DA69AD2BDB62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7D1ADA81-E5DE-C6D1-730D-FCFB6F8AAB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98A48DC6-63FD-5A96-5C62-FEDA90639E1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0E26E0DF-7682-B97D-6826-B24DDF6142F5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D0D0A117-C9F0-AFD3-4EE8-FBDA1FC0E0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94E159D0-B48F-48E5-8447-8BFC9E9BCD1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9D58870C-7D9D-5C29-269D-A5789ED21CB9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31A31084-1E88-0396-9D96-7A4C73DE89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F091A658-734D-F67C-EE31-B834F5D933D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1C11405C-4B6F-CDAA-A02D-D3E2DFD46B62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CE7E9A83-07F8-F03F-F557-1925CC4C465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B25D827E-8066-E877-B4FF-BBB76ECCEBC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678B2BEC-F8FB-40B9-1CE6-C1EB7316B7AB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33B6AD27-1577-19F7-34FA-28491D2223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7ABBDC2F-0DBA-55EC-042F-5EA21B84A25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A2CE5322-2153-ECA8-8DFE-3DCC3ED80B17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3E1EC3E1-B159-28BC-039D-53043467D2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9E2EDE31-EFDC-8883-9F28-046073E141D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A2902B43-5F77-E235-3F30-F332A93D6DBE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37110A0C-C1BC-42B3-2EC9-900D8B00D0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BA473AE9-AD88-AB41-0C25-2B083A316F5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9BB7AAE-CE56-7410-716A-F57942735AB0}"/>
              </a:ext>
            </a:extLst>
          </p:cNvPr>
          <p:cNvSpPr txBox="1"/>
          <p:nvPr/>
        </p:nvSpPr>
        <p:spPr>
          <a:xfrm>
            <a:off x="1858583" y="2500626"/>
            <a:ext cx="8714974" cy="1307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□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đen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ùn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ùn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sầm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□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trút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D8574C07-9B86-FA98-EFCA-8F491444ED25}"/>
              </a:ext>
            </a:extLst>
          </p:cNvPr>
          <p:cNvSpPr/>
          <p:nvPr/>
        </p:nvSpPr>
        <p:spPr>
          <a:xfrm>
            <a:off x="4230806" y="956460"/>
            <a:ext cx="5636525" cy="1303764"/>
          </a:xfrm>
          <a:prstGeom prst="wedgeRectCallout">
            <a:avLst>
              <a:gd name="adj1" fmla="val 4591"/>
              <a:gd name="adj2" fmla="val 84653"/>
            </a:avLst>
          </a:prstGeom>
          <a:solidFill>
            <a:srgbClr val="FFEF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8A0482CD-8A70-BC3F-7E2A-B99EC248D54D}"/>
              </a:ext>
            </a:extLst>
          </p:cNvPr>
          <p:cNvSpPr/>
          <p:nvPr/>
        </p:nvSpPr>
        <p:spPr>
          <a:xfrm>
            <a:off x="2786418" y="4319434"/>
            <a:ext cx="5636525" cy="1303764"/>
          </a:xfrm>
          <a:prstGeom prst="wedgeRectCallout">
            <a:avLst>
              <a:gd name="adj1" fmla="val 7739"/>
              <a:gd name="adj2" fmla="val -102724"/>
            </a:avLst>
          </a:prstGeom>
          <a:solidFill>
            <a:srgbClr val="FFEF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3" name="Freeform 12">
            <a:extLst>
              <a:ext uri="{FF2B5EF4-FFF2-40B4-BE49-F238E27FC236}">
                <a16:creationId xmlns:a16="http://schemas.microsoft.com/office/drawing/2014/main" id="{6E09128C-BAD5-337C-13E4-3DAB934E28BB}"/>
              </a:ext>
            </a:extLst>
          </p:cNvPr>
          <p:cNvSpPr/>
          <p:nvPr/>
        </p:nvSpPr>
        <p:spPr>
          <a:xfrm flipH="1">
            <a:off x="8652681" y="4175975"/>
            <a:ext cx="3539319" cy="2682025"/>
          </a:xfrm>
          <a:custGeom>
            <a:avLst/>
            <a:gdLst/>
            <a:ahLst/>
            <a:cxnLst/>
            <a:rect l="l" t="t" r="r" b="b"/>
            <a:pathLst>
              <a:path w="2350195" h="2057400">
                <a:moveTo>
                  <a:pt x="0" y="0"/>
                </a:moveTo>
                <a:lnTo>
                  <a:pt x="2350195" y="0"/>
                </a:lnTo>
                <a:lnTo>
                  <a:pt x="235019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01694FF9-2755-26A2-5812-CDA3A020612F}"/>
              </a:ext>
            </a:extLst>
          </p:cNvPr>
          <p:cNvSpPr/>
          <p:nvPr/>
        </p:nvSpPr>
        <p:spPr>
          <a:xfrm rot="-1722971">
            <a:off x="9081932" y="5030685"/>
            <a:ext cx="615455" cy="572373"/>
          </a:xfrm>
          <a:custGeom>
            <a:avLst/>
            <a:gdLst/>
            <a:ahLst/>
            <a:cxnLst/>
            <a:rect l="l" t="t" r="r" b="b"/>
            <a:pathLst>
              <a:path w="923182" h="858559">
                <a:moveTo>
                  <a:pt x="0" y="0"/>
                </a:moveTo>
                <a:lnTo>
                  <a:pt x="923182" y="0"/>
                </a:lnTo>
                <a:lnTo>
                  <a:pt x="923182" y="858559"/>
                </a:lnTo>
                <a:lnTo>
                  <a:pt x="0" y="858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5" name="Freeform 39">
            <a:extLst>
              <a:ext uri="{FF2B5EF4-FFF2-40B4-BE49-F238E27FC236}">
                <a16:creationId xmlns:a16="http://schemas.microsoft.com/office/drawing/2014/main" id="{F168B7AC-0639-DE50-7CDC-0C55FBEFF6B8}"/>
              </a:ext>
            </a:extLst>
          </p:cNvPr>
          <p:cNvSpPr/>
          <p:nvPr/>
        </p:nvSpPr>
        <p:spPr>
          <a:xfrm>
            <a:off x="10898376" y="3935929"/>
            <a:ext cx="515183" cy="567694"/>
          </a:xfrm>
          <a:custGeom>
            <a:avLst/>
            <a:gdLst/>
            <a:ahLst/>
            <a:cxnLst/>
            <a:rect l="l" t="t" r="r" b="b"/>
            <a:pathLst>
              <a:path w="772774" h="851541">
                <a:moveTo>
                  <a:pt x="0" y="0"/>
                </a:moveTo>
                <a:lnTo>
                  <a:pt x="772774" y="0"/>
                </a:lnTo>
                <a:lnTo>
                  <a:pt x="772774" y="851541"/>
                </a:lnTo>
                <a:lnTo>
                  <a:pt x="0" y="8515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7546482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D139-1459-D34F-B761-A02ECE96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7273BB30-4111-8CDC-73E8-F426A296CA19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1197E1A6-C610-3EBB-B8A0-C67A16F9365C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0BE321E2-896D-B678-7251-227CAAE1B924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AABD9A8E-0D62-D4AF-506A-559E8B47988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F6D5556-02CA-CF58-187A-9D88011DD57A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1567D50C-C949-60F7-CDA9-19ABE3812CCC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D1E260FE-8A07-A0BD-DCA4-9B81271BB77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F517649-6CB9-D658-3EFD-62F28F3439F7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2DB517EE-D4A9-F95C-71C0-651847088AC8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1C607878-AE77-C32B-C755-3E24C9F810A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EF9C4065-D3FA-3EAD-078B-C9E3EFE8B76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6DA33287-F87C-2BAE-8D50-14F9D572ECF7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6D00AD5D-0B6A-C56C-4EDE-B5421E15E01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D02C0A11-D2E9-B633-5694-ACB7E7B23C6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BA0EF2A2-6C4D-94B2-B505-A34D85D446E7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3FFACD65-A1DF-32E9-BB3F-DD1F51FA11E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A38AE4A0-7C57-B33A-E929-81413D4D74F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5190F278-46A5-F680-1F17-7278F611C592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D3D51B1A-A9F9-095E-01A2-C3B2B6F743C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0605422B-58D4-6B3F-2856-AAABE1CB6FA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97DEC2CF-C4A9-7637-A741-C37A45D4A457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B027097B-ADC5-FC65-3BE4-5EEAE340817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761BAB14-30A2-B1C1-481F-E9AE7A6C54A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170F7874-8D2A-6B7D-245A-D938C91137D3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B98C54CD-6660-97D2-159E-11A5811948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A5BCA25A-7A4F-31D0-9432-6374B12C4EA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E38E32B2-4708-A219-0417-2B3F7539C7FF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4CB62059-D03A-4916-B9D6-47D93441AA5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B6F12852-6C49-0E4F-EA06-CA8A7855440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B8D6148E-EE19-B65B-27E0-4211AF4B6C62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B1FEEF32-CFEC-A5F3-65FC-D01D778B70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F3F53634-A687-BC79-D6BC-B9768CE8B12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6FCC82CF-915D-7B2B-9230-BB77D15A1024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2E3D848F-DFF5-69F7-64D3-BE21776F886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3E728111-7CDB-9CA2-E48A-BA4C2B6E407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B8B1FD5B-995A-9269-9D3D-76920D8F07BF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CBE90260-6BDD-788C-221F-0ADE7C21953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FED50343-9714-A4B3-A314-E1D59A2A20B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51C1A6AA-A74A-92EB-0FC8-4F560FCB1023}"/>
              </a:ext>
            </a:extLst>
          </p:cNvPr>
          <p:cNvSpPr/>
          <p:nvPr/>
        </p:nvSpPr>
        <p:spPr>
          <a:xfrm>
            <a:off x="3753135" y="836986"/>
            <a:ext cx="5636525" cy="966777"/>
          </a:xfrm>
          <a:prstGeom prst="wedgeRectCallout">
            <a:avLst>
              <a:gd name="adj1" fmla="val 57860"/>
              <a:gd name="adj2" fmla="val 125592"/>
            </a:avLst>
          </a:prstGeom>
          <a:solidFill>
            <a:srgbClr val="FFEF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(Thế nhưng)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06C2C2-A2DC-06D7-0F1C-8D6538927B9C}"/>
              </a:ext>
            </a:extLst>
          </p:cNvPr>
          <p:cNvSpPr txBox="1"/>
          <p:nvPr/>
        </p:nvSpPr>
        <p:spPr>
          <a:xfrm>
            <a:off x="1540620" y="2216826"/>
            <a:ext cx="9110759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Mùa đông, những cành bàng khẳng khiu, trụi lá. □ khi mùa xuân đến, mỗi đầu cành bật ra một mầm bé xíu, xanh non. □ những mầm xanh ấy cứ mỗi ngày một lớn, xanh bóng dưới ánh mặt trời.</a:t>
            </a:r>
          </a:p>
        </p:txBody>
      </p:sp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id="{CAD24F41-06B7-2B9D-F543-98AE4457C997}"/>
              </a:ext>
            </a:extLst>
          </p:cNvPr>
          <p:cNvSpPr/>
          <p:nvPr/>
        </p:nvSpPr>
        <p:spPr>
          <a:xfrm>
            <a:off x="1803780" y="5213287"/>
            <a:ext cx="5636525" cy="859271"/>
          </a:xfrm>
          <a:prstGeom prst="wedgeRectCallout">
            <a:avLst>
              <a:gd name="adj1" fmla="val -20833"/>
              <a:gd name="adj2" fmla="val -180551"/>
            </a:avLst>
          </a:prstGeom>
          <a:solidFill>
            <a:srgbClr val="FFEFF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5" name="Freeform 12">
            <a:extLst>
              <a:ext uri="{FF2B5EF4-FFF2-40B4-BE49-F238E27FC236}">
                <a16:creationId xmlns:a16="http://schemas.microsoft.com/office/drawing/2014/main" id="{1E6AF551-161B-E60A-9540-8B497B3E382E}"/>
              </a:ext>
            </a:extLst>
          </p:cNvPr>
          <p:cNvSpPr/>
          <p:nvPr/>
        </p:nvSpPr>
        <p:spPr>
          <a:xfrm flipH="1">
            <a:off x="8652681" y="4175975"/>
            <a:ext cx="3539319" cy="2682025"/>
          </a:xfrm>
          <a:custGeom>
            <a:avLst/>
            <a:gdLst/>
            <a:ahLst/>
            <a:cxnLst/>
            <a:rect l="l" t="t" r="r" b="b"/>
            <a:pathLst>
              <a:path w="2350195" h="2057400">
                <a:moveTo>
                  <a:pt x="0" y="0"/>
                </a:moveTo>
                <a:lnTo>
                  <a:pt x="2350195" y="0"/>
                </a:lnTo>
                <a:lnTo>
                  <a:pt x="235019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F1E2E159-029E-51D0-5494-F953A98B63D5}"/>
              </a:ext>
            </a:extLst>
          </p:cNvPr>
          <p:cNvSpPr/>
          <p:nvPr/>
        </p:nvSpPr>
        <p:spPr>
          <a:xfrm rot="-1722971">
            <a:off x="9081932" y="5030685"/>
            <a:ext cx="615455" cy="572373"/>
          </a:xfrm>
          <a:custGeom>
            <a:avLst/>
            <a:gdLst/>
            <a:ahLst/>
            <a:cxnLst/>
            <a:rect l="l" t="t" r="r" b="b"/>
            <a:pathLst>
              <a:path w="923182" h="858559">
                <a:moveTo>
                  <a:pt x="0" y="0"/>
                </a:moveTo>
                <a:lnTo>
                  <a:pt x="923182" y="0"/>
                </a:lnTo>
                <a:lnTo>
                  <a:pt x="923182" y="858559"/>
                </a:lnTo>
                <a:lnTo>
                  <a:pt x="0" y="858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7" name="Freeform 39">
            <a:extLst>
              <a:ext uri="{FF2B5EF4-FFF2-40B4-BE49-F238E27FC236}">
                <a16:creationId xmlns:a16="http://schemas.microsoft.com/office/drawing/2014/main" id="{FD5A81BE-601D-1873-C829-CFE62A167866}"/>
              </a:ext>
            </a:extLst>
          </p:cNvPr>
          <p:cNvSpPr/>
          <p:nvPr/>
        </p:nvSpPr>
        <p:spPr>
          <a:xfrm>
            <a:off x="10898376" y="3935929"/>
            <a:ext cx="515183" cy="567694"/>
          </a:xfrm>
          <a:custGeom>
            <a:avLst/>
            <a:gdLst/>
            <a:ahLst/>
            <a:cxnLst/>
            <a:rect l="l" t="t" r="r" b="b"/>
            <a:pathLst>
              <a:path w="772774" h="851541">
                <a:moveTo>
                  <a:pt x="0" y="0"/>
                </a:moveTo>
                <a:lnTo>
                  <a:pt x="772774" y="0"/>
                </a:lnTo>
                <a:lnTo>
                  <a:pt x="772774" y="851541"/>
                </a:lnTo>
                <a:lnTo>
                  <a:pt x="0" y="8515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9992331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DD7F9-80BB-015F-312D-92AD966F4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59CDD2B6-CB5C-AF76-2B74-6A90B950566B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2A1B82E1-1E32-075E-3214-917B9DA67A28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5C55C2A-176F-B5B0-C7C8-AD6280AA0D91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A79FCB11-A588-4F33-6B5A-E00FD177B01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A9A5B39-9503-0418-E39A-F07CD153BBF6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D2E54341-742A-6AC9-9360-707B1752D2B9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D58FCFF-56AF-2B8A-46D2-59781B3DB7C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CD80B11-F835-77AA-3C9A-16B259B0D4B1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4CCADA23-73E6-26FC-CADF-D336D4BA69EF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1C147C59-6673-1C09-067C-47AA89E768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A0D0D4EA-2944-9512-74E8-95172AB5A62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5679CD45-1656-CD00-DBA5-8B94929CDD84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FA12FA2D-2852-191E-2601-ED9B2E61B8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5C26E7BF-BD28-472D-8A21-8FFD177587E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7C6234E3-C902-B6A0-1CED-044E5F4706AE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527F5476-206B-F39E-12C4-2588C3D64D2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872C765F-6FCA-798A-ED66-7524902BA81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5F051FC6-838B-1D1D-EA5F-17FC1CB232AF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5EFF0FE8-4152-FAE6-EB15-9F89B6506D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95A8627C-4D28-CCA6-20A6-7233C96C52D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41C430C4-313C-9184-C6D4-04748DF660B4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0593C9A0-49B5-BF6E-B5DA-EB1D303AD1B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02DB569D-7834-571E-FAF4-8ED8DB4FCBA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1C2AB883-0F10-7E96-3B2D-916B7DF28E85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EB3A934E-C3DC-EDEC-E2E4-B0769598067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B8550684-CAAC-F667-E6E5-080E44F6D59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71A8E86E-302A-8385-285C-300E46E46018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E2397E63-3816-0FC2-814D-AD9FD5835A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2E66CB87-F21D-6A55-914C-E779DA5DD32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7FE4126E-875E-D46C-1008-004CDB826432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3DCC2AA5-C600-48F4-AD4A-B6EE321BCE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73A84D56-65E2-EDF8-ED00-792A26505F9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F535A812-BC8C-8575-517B-A9C002AE7EFD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7B8A4774-D81E-834D-46DD-4564F93456F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D9E60759-DBF2-C5C8-3D79-A79459FCDEB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B91DCD7D-D67F-FE28-7DA6-1F894CD3507D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AECBBB52-4D71-A56D-7350-EAA9B0626FF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90B5850E-7854-8B05-D7D7-0EF16320868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2D5686-6637-FA1E-89F1-E5F245861840}"/>
              </a:ext>
            </a:extLst>
          </p:cNvPr>
          <p:cNvSpPr txBox="1"/>
          <p:nvPr/>
        </p:nvSpPr>
        <p:spPr>
          <a:xfrm>
            <a:off x="4977201" y="1097617"/>
            <a:ext cx="6159372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4: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– 4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bầu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Freeform 2">
            <a:extLst>
              <a:ext uri="{FF2B5EF4-FFF2-40B4-BE49-F238E27FC236}">
                <a16:creationId xmlns:a16="http://schemas.microsoft.com/office/drawing/2014/main" id="{3CCBBC61-D448-49EF-9950-56B9336BA662}"/>
              </a:ext>
            </a:extLst>
          </p:cNvPr>
          <p:cNvSpPr/>
          <p:nvPr/>
        </p:nvSpPr>
        <p:spPr>
          <a:xfrm>
            <a:off x="1381496" y="796459"/>
            <a:ext cx="3191531" cy="2876368"/>
          </a:xfrm>
          <a:custGeom>
            <a:avLst/>
            <a:gdLst/>
            <a:ahLst/>
            <a:cxnLst/>
            <a:rect l="l" t="t" r="r" b="b"/>
            <a:pathLst>
              <a:path w="3191531" h="2876368">
                <a:moveTo>
                  <a:pt x="0" y="0"/>
                </a:moveTo>
                <a:lnTo>
                  <a:pt x="3191531" y="0"/>
                </a:lnTo>
                <a:lnTo>
                  <a:pt x="3191531" y="2876368"/>
                </a:lnTo>
                <a:lnTo>
                  <a:pt x="0" y="2876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4" name="Picture 40">
            <a:extLst>
              <a:ext uri="{FF2B5EF4-FFF2-40B4-BE49-F238E27FC236}">
                <a16:creationId xmlns:a16="http://schemas.microsoft.com/office/drawing/2014/main" id="{B6CC2290-430B-A55F-65E0-5E3CB9977B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0473" y="3916877"/>
            <a:ext cx="2992554" cy="21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252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73E7C-BB90-57C9-809D-5A767214F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31C2278-F330-87C3-BB0C-90623DC9F99C}"/>
              </a:ext>
            </a:extLst>
          </p:cNvPr>
          <p:cNvGrpSpPr/>
          <p:nvPr/>
        </p:nvGrpSpPr>
        <p:grpSpPr>
          <a:xfrm>
            <a:off x="95535" y="277570"/>
            <a:ext cx="11887200" cy="6302860"/>
            <a:chOff x="443702" y="277570"/>
            <a:chExt cx="11304596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93D7A5FF-C528-2FFB-A66D-22A2A91F055A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BF0326CC-E2B6-C2C6-675D-66609212BE72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DF77E825-30A7-8B80-B423-439F94CCB44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D80E95F6-C9F2-7886-D8F9-57457CDE6D29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ECF0AF2-7F53-29D7-330C-DD73A4AEEE31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323D647B-4735-8FC6-004F-F59CBE87490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879C9E-9A19-AA6B-305A-48C758867984}"/>
              </a:ext>
            </a:extLst>
          </p:cNvPr>
          <p:cNvGrpSpPr/>
          <p:nvPr/>
        </p:nvGrpSpPr>
        <p:grpSpPr>
          <a:xfrm>
            <a:off x="4971866" y="-50414"/>
            <a:ext cx="2461112" cy="1211155"/>
            <a:chOff x="3958389" y="959571"/>
            <a:chExt cx="2323983" cy="1211155"/>
          </a:xfrm>
        </p:grpSpPr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49A007EB-2A76-9866-8E33-8BF2C0C60C24}"/>
                </a:ext>
              </a:extLst>
            </p:cNvPr>
            <p:cNvSpPr/>
            <p:nvPr/>
          </p:nvSpPr>
          <p:spPr>
            <a:xfrm>
              <a:off x="3958389" y="959571"/>
              <a:ext cx="2323983" cy="1211155"/>
            </a:xfrm>
            <a:custGeom>
              <a:avLst/>
              <a:gdLst/>
              <a:ahLst/>
              <a:cxnLst/>
              <a:rect l="l" t="t" r="r" b="b"/>
              <a:pathLst>
                <a:path w="2262877" h="1227611">
                  <a:moveTo>
                    <a:pt x="0" y="0"/>
                  </a:moveTo>
                  <a:lnTo>
                    <a:pt x="2262877" y="0"/>
                  </a:lnTo>
                  <a:lnTo>
                    <a:pt x="2262877" y="1227611"/>
                  </a:lnTo>
                  <a:lnTo>
                    <a:pt x="0" y="1227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7370BD-057E-072B-3434-3480A08E8B48}"/>
                </a:ext>
              </a:extLst>
            </p:cNvPr>
            <p:cNvSpPr txBox="1"/>
            <p:nvPr/>
          </p:nvSpPr>
          <p:spPr>
            <a:xfrm>
              <a:off x="4221222" y="1091447"/>
              <a:ext cx="1777629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>
                  <a:latin typeface="Arial" panose="020B0604020202020204" pitchFamily="34" charset="0"/>
                  <a:cs typeface="Arial" panose="020B0604020202020204" pitchFamily="34" charset="0"/>
                </a:rPr>
                <a:t>Gợi ý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52745B3-8C7E-0CD1-94DB-3FD5B37F053D}"/>
              </a:ext>
            </a:extLst>
          </p:cNvPr>
          <p:cNvSpPr txBox="1"/>
          <p:nvPr/>
        </p:nvSpPr>
        <p:spPr>
          <a:xfrm>
            <a:off x="463840" y="912148"/>
            <a:ext cx="11031756" cy="5419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1000"/>
              </a:spcAft>
            </a:pPr>
            <a:r>
              <a:rPr lang="vi-VN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xuân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bầu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dịu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mây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bồng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khan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bung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búp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mướt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thơm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mẻ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78880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3886200" y="0"/>
            <a:ext cx="4419600" cy="1455174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libri"/>
                <a:buNone/>
                <a:tabLst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libri"/>
                <a:buNone/>
                <a:tabLst/>
                <a:defRPr/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kenhgiaovien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782511" y="4823293"/>
            <a:ext cx="6382239" cy="990700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816823" y="1796613"/>
            <a:ext cx="8179693" cy="279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23" marR="0" lvl="0" indent="-45722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giảng và giáo án này chỉ có duy nhất trên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kenhgiaovien.com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23" marR="0" lvl="0" indent="-45722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Bất cứ nơi nào đăng bán lại đều là đánh cắp bản quyền và hưởng lợi bất chính trên công sức của giáo viên.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23" marR="0" lvl="0" indent="-45722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Vui lòng không tiếp tay cho hành vi xấu.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1804380" y="5711060"/>
            <a:ext cx="43385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haroni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4EA72E"/>
              </a:solidFill>
              <a:effectLst/>
              <a:uLnTx/>
              <a:uFillTx/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21213" y="2139589"/>
            <a:ext cx="3007987" cy="471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872B0-A135-8900-9515-9003BF23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D7EF820-C730-E70F-4A4E-63D99D1366A9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CC3C91EF-4E79-7B67-B279-AA84F7CABFCF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889BA068-730A-198B-35E9-62DF68349C62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3AD71AFA-3A5F-1C39-484F-A5B32AA3758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1D772FF-2928-2088-38A5-DC022D604AEC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607E7DE5-DB49-E9CC-1528-B18F8CC8496F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318966DA-BAA6-94CE-916A-F8F2A9BB35A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F34C59D5-6338-B939-9AB8-298B2C1837C7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119773F3-DE81-BDCB-ED24-264F834F05F9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9FF1FDB9-BEC9-A2F3-EFF8-F5E60D4521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FF731570-7836-8AB7-70F7-E3C92F0C441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45BB7D92-1DB5-B78D-0772-9FCD61D9EA2B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E079B7D4-90F9-FE79-8A5E-60313BCC3A1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560D6DE9-6B74-825D-829B-1228C7BBA76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138F3E9A-A9AF-2348-7704-371E56190C8B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B26EB2E2-9094-F4F0-E229-BDF281D0892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9F92B291-4D0C-D516-311A-B7DECD6AC5F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87552C0E-5D30-F82C-BBBA-A3B9241BEAD9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61DA1F9D-95EF-0CFE-109B-742BDFB1B1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06D0BF59-AF0E-C14C-8FB0-FC42E520188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4B637791-D75F-E5E9-5A3B-11A97DB60B06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9517A874-7424-DE45-0D2B-2C3AA88608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D2EF7EEE-3D50-C4B5-47C4-37944BF2BC2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B65FAE29-4920-7775-FD60-138143536822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E34944C8-0214-9A0C-986A-27867C5229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0C43FA78-95B1-D654-DF58-F86EF6E0EF6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165E3D1E-4C87-2F92-E55E-90F0C1666103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8778268B-9AAB-00CA-DF1A-9F72D258DB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FC8B8CE1-5040-6159-160D-0FC01D80F9B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445F0F45-1858-2E64-24BD-41FEB80B7B99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3CB3D979-C281-12C9-102B-1B24B03898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A262A962-28AB-C9C4-D368-E57E6B417E6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5B797DD4-B384-C595-781C-5FAB9CBD60DF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11396DC1-F2E4-4BA7-80CC-5139105439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3A863F2A-766E-A58D-2D1D-513A7524D1E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8A9F9AFF-5D0F-EF82-D6D8-5DB947D9D411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8AA22D3D-EB99-55E1-1F16-0A7A75B338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0B69D6D1-DE7F-BA93-0D2E-AB944100ECB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BC64956-80C5-C33B-4E48-2E95B173E6D8}"/>
              </a:ext>
            </a:extLst>
          </p:cNvPr>
          <p:cNvSpPr txBox="1"/>
          <p:nvPr/>
        </p:nvSpPr>
        <p:spPr>
          <a:xfrm>
            <a:off x="3143979" y="433420"/>
            <a:ext cx="614418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5B9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4400" b="1" dirty="0">
              <a:solidFill>
                <a:srgbClr val="5B9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67FF22-F828-FBA6-10DB-9C3C2168179A}"/>
              </a:ext>
            </a:extLst>
          </p:cNvPr>
          <p:cNvSpPr/>
          <p:nvPr/>
        </p:nvSpPr>
        <p:spPr>
          <a:xfrm>
            <a:off x="1347799" y="1487451"/>
            <a:ext cx="10017457" cy="1529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bài Luyện từ và câu – </a:t>
            </a:r>
            <a:r>
              <a:rPr lang="vi-VN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kết các câu trong đoạn văn bằng cách dùng từ ngữ nối.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089130-4B47-343F-F99B-6F66F2637D86}"/>
              </a:ext>
            </a:extLst>
          </p:cNvPr>
          <p:cNvSpPr/>
          <p:nvPr/>
        </p:nvSpPr>
        <p:spPr>
          <a:xfrm>
            <a:off x="1347799" y="3380779"/>
            <a:ext cx="10017457" cy="8229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với người thân về bài học.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0076A02-51F5-CDAC-99D7-A510E8260846}"/>
              </a:ext>
            </a:extLst>
          </p:cNvPr>
          <p:cNvSpPr/>
          <p:nvPr/>
        </p:nvSpPr>
        <p:spPr>
          <a:xfrm>
            <a:off x="1347800" y="4520362"/>
            <a:ext cx="10017457" cy="14556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trước Tiết 4: </a:t>
            </a:r>
            <a:r>
              <a:rPr lang="vi-VN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ý cho đoạn văn thể hiện tình cảm, cảm xúc về một bài thơ.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Google Shape;195;p2">
            <a:extLst>
              <a:ext uri="{FF2B5EF4-FFF2-40B4-BE49-F238E27FC236}">
                <a16:creationId xmlns:a16="http://schemas.microsoft.com/office/drawing/2014/main" id="{4B985437-C5B7-8897-3D06-9C278E7477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1709" y="6459774"/>
            <a:ext cx="1200228" cy="31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2301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440CA2A8-2669-D64F-8942-F89DE9EE9C5C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42BA0CA6-BA4B-50C1-4E50-CF95B9AAEFCE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0D2A80DD-8118-F2F8-2B2A-635863C0CC56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E0AEF390-B4A3-CB80-D427-7F341AB207D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8D151AA-9887-F0E0-4C5A-0E60BFB9E18D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8677F71-DD3A-E668-2428-CF4456F6CC74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CCC2C38C-6514-5B63-4DBA-19293EE9994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13320C2-6834-FF30-741D-F4D7AA8656FB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D144FDF2-8569-BD53-807B-DCFE1194AC01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5B5D18C0-9AA3-BF8E-9A6A-2BF75A77599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074A9CA8-2366-70FA-5981-528F8B3ACB9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D84EF090-48F5-B4BE-04D7-5ACB613CD699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B552C4F4-C0D3-357B-5346-1E11C0F3214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6E3D692A-1991-4848-3E04-041DBF96F23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60ED56D0-604D-FD60-2696-5F46230C981F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5E649CF8-2C69-BA10-F40C-276B013E65D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300175E4-8ADB-D443-6A16-3BADDF02EA8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B19ABA5A-91A3-0E57-8F5D-109C9BB607BB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CD5527D7-FCCE-E4A8-C8CF-D814D233EAF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6CEE1890-5975-8AB3-3C7E-28C662B457B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D65E9628-D26A-7046-0FC3-524D5781B091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045F76AD-4082-A2FC-525B-49666105570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F2BCE2FE-7FD7-54AB-B93F-8A75EEF36A5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FDC3F4DC-02E8-6379-2803-3B20C44FFCA2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B9DF9FA6-FEFE-7005-35C4-198B31A6D2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43A75079-31E9-F2B9-04A0-6DBEA6352A0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E252F518-99C8-71E1-B82B-C33719738684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46E7E7C3-8E87-337A-350B-BC3BF8FD943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F71A0C68-2819-D499-DBC6-05ACD232B8B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112D5A77-70BD-0402-7D40-54DAD60046C0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B84157E0-8987-0CEA-6727-5E092541857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6702EE1F-80D9-FACD-AB47-A641E784EA1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B3439865-5E97-F228-EC87-CDA7E04C25E4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37ADA89F-30B6-517D-5216-E032E3E4B8B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0B1868F3-11C6-4FBB-0479-8EE3B3EB8C2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58A664AB-BE3B-E7C7-7DF3-81A882B3C2B7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B5D5626C-7378-566A-69BD-5206D29E3B6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1E3535DA-16C3-18C7-52CB-84D3B9DFCB8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262095-476F-B744-98A0-B7AEF992C95B}"/>
              </a:ext>
            </a:extLst>
          </p:cNvPr>
          <p:cNvGrpSpPr/>
          <p:nvPr/>
        </p:nvGrpSpPr>
        <p:grpSpPr>
          <a:xfrm>
            <a:off x="1542264" y="693944"/>
            <a:ext cx="4518991" cy="1484110"/>
            <a:chOff x="3816627" y="849330"/>
            <a:chExt cx="4267200" cy="1484110"/>
          </a:xfrm>
        </p:grpSpPr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2D746EB9-B553-0EF4-B065-C7D4C3EC52C2}"/>
                </a:ext>
              </a:extLst>
            </p:cNvPr>
            <p:cNvSpPr/>
            <p:nvPr/>
          </p:nvSpPr>
          <p:spPr>
            <a:xfrm>
              <a:off x="3816627" y="849330"/>
              <a:ext cx="4267200" cy="1484110"/>
            </a:xfrm>
            <a:custGeom>
              <a:avLst/>
              <a:gdLst/>
              <a:ahLst/>
              <a:cxnLst/>
              <a:rect l="l" t="t" r="r" b="b"/>
              <a:pathLst>
                <a:path w="2262877" h="1227611">
                  <a:moveTo>
                    <a:pt x="0" y="0"/>
                  </a:moveTo>
                  <a:lnTo>
                    <a:pt x="2262877" y="0"/>
                  </a:lnTo>
                  <a:lnTo>
                    <a:pt x="2262877" y="1227611"/>
                  </a:lnTo>
                  <a:lnTo>
                    <a:pt x="0" y="1227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2154F3-6049-C8AF-D6AD-64F8F9E4316F}"/>
                </a:ext>
              </a:extLst>
            </p:cNvPr>
            <p:cNvSpPr txBox="1"/>
            <p:nvPr/>
          </p:nvSpPr>
          <p:spPr>
            <a:xfrm>
              <a:off x="4206670" y="968599"/>
              <a:ext cx="3525157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3">
            <a:extLst>
              <a:ext uri="{FF2B5EF4-FFF2-40B4-BE49-F238E27FC236}">
                <a16:creationId xmlns:a16="http://schemas.microsoft.com/office/drawing/2014/main" id="{24CC95D5-6ABC-48EC-B9A0-ECB41047A8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2303" y="2710409"/>
            <a:ext cx="3324909" cy="319607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27C53E5-28AB-BA7D-FB3A-94C96124C75D}"/>
              </a:ext>
            </a:extLst>
          </p:cNvPr>
          <p:cNvSpPr txBox="1"/>
          <p:nvPr/>
        </p:nvSpPr>
        <p:spPr>
          <a:xfrm>
            <a:off x="6216070" y="976418"/>
            <a:ext cx="428802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Cả lớp hãy xem video vui nhộn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y2mate.com - Những chú sâu vui nhộn Phim hoạt hình hài hước dễ thương_480p">
            <a:hlinkClick r:id="" action="ppaction://media"/>
            <a:extLst>
              <a:ext uri="{FF2B5EF4-FFF2-40B4-BE49-F238E27FC236}">
                <a16:creationId xmlns:a16="http://schemas.microsoft.com/office/drawing/2014/main" id="{4DAAE392-9632-4D27-7FC6-4CB162452B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16070" y="2576655"/>
            <a:ext cx="4695471" cy="2639141"/>
          </a:xfrm>
          <a:prstGeom prst="round2SameRect">
            <a:avLst>
              <a:gd name="adj1" fmla="val 6955"/>
              <a:gd name="adj2" fmla="val 0"/>
            </a:avLst>
          </a:prstGeom>
          <a:ln>
            <a:noFill/>
          </a:ln>
          <a:effectLst>
            <a:reflection blurRad="6350" stA="52000" endPos="35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T w="190500" prst="hardEdg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410306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4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A304F-CE28-E7BF-7F4F-4E07267AF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C669989-8E51-B71B-D0D5-C280D90D5F3D}"/>
              </a:ext>
            </a:extLst>
          </p:cNvPr>
          <p:cNvGrpSpPr/>
          <p:nvPr/>
        </p:nvGrpSpPr>
        <p:grpSpPr>
          <a:xfrm>
            <a:off x="443702" y="277570"/>
            <a:ext cx="11304596" cy="6302860"/>
            <a:chOff x="0" y="0"/>
            <a:chExt cx="4466013" cy="24900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D90011-F425-0D0C-21FC-B9FDEE0289C7}"/>
                </a:ext>
              </a:extLst>
            </p:cNvPr>
            <p:cNvSpPr/>
            <p:nvPr/>
          </p:nvSpPr>
          <p:spPr>
            <a:xfrm>
              <a:off x="0" y="0"/>
              <a:ext cx="4466013" cy="2490019"/>
            </a:xfrm>
            <a:custGeom>
              <a:avLst/>
              <a:gdLst/>
              <a:ahLst/>
              <a:cxnLst/>
              <a:rect l="l" t="t" r="r" b="b"/>
              <a:pathLst>
                <a:path w="4466013" h="2490019">
                  <a:moveTo>
                    <a:pt x="23285" y="0"/>
                  </a:moveTo>
                  <a:lnTo>
                    <a:pt x="4442728" y="0"/>
                  </a:lnTo>
                  <a:cubicBezTo>
                    <a:pt x="4455588" y="0"/>
                    <a:pt x="4466013" y="10425"/>
                    <a:pt x="4466013" y="23285"/>
                  </a:cubicBezTo>
                  <a:lnTo>
                    <a:pt x="4466013" y="2466734"/>
                  </a:lnTo>
                  <a:cubicBezTo>
                    <a:pt x="4466013" y="2479594"/>
                    <a:pt x="4455588" y="2490019"/>
                    <a:pt x="4442728" y="2490019"/>
                  </a:cubicBezTo>
                  <a:lnTo>
                    <a:pt x="23285" y="2490019"/>
                  </a:lnTo>
                  <a:cubicBezTo>
                    <a:pt x="10425" y="2490019"/>
                    <a:pt x="0" y="2479594"/>
                    <a:pt x="0" y="2466734"/>
                  </a:cubicBezTo>
                  <a:lnTo>
                    <a:pt x="0" y="23285"/>
                  </a:lnTo>
                  <a:cubicBezTo>
                    <a:pt x="0" y="10425"/>
                    <a:pt x="10425" y="0"/>
                    <a:pt x="23285" y="0"/>
                  </a:cubicBezTo>
                  <a:close/>
                </a:path>
              </a:pathLst>
            </a:custGeom>
            <a:solidFill>
              <a:srgbClr val="FFCCC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038EBEF-761A-7871-D61A-90D2A4C95DAA}"/>
                </a:ext>
              </a:extLst>
            </p:cNvPr>
            <p:cNvSpPr txBox="1"/>
            <p:nvPr/>
          </p:nvSpPr>
          <p:spPr>
            <a:xfrm>
              <a:off x="0" y="-38100"/>
              <a:ext cx="4466013" cy="25281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02A3774-9754-786C-0A28-DB3134EA95A7}"/>
              </a:ext>
            </a:extLst>
          </p:cNvPr>
          <p:cNvGrpSpPr/>
          <p:nvPr/>
        </p:nvGrpSpPr>
        <p:grpSpPr>
          <a:xfrm>
            <a:off x="685800" y="517973"/>
            <a:ext cx="10820400" cy="5822055"/>
            <a:chOff x="0" y="0"/>
            <a:chExt cx="4274726" cy="230007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EFAAF0-F4F0-BA5A-547B-461E6172BD04}"/>
                </a:ext>
              </a:extLst>
            </p:cNvPr>
            <p:cNvSpPr/>
            <p:nvPr/>
          </p:nvSpPr>
          <p:spPr>
            <a:xfrm>
              <a:off x="0" y="0"/>
              <a:ext cx="4274726" cy="2300071"/>
            </a:xfrm>
            <a:custGeom>
              <a:avLst/>
              <a:gdLst/>
              <a:ahLst/>
              <a:cxnLst/>
              <a:rect l="l" t="t" r="r" b="b"/>
              <a:pathLst>
                <a:path w="4274726" h="2300071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275744"/>
                  </a:lnTo>
                  <a:cubicBezTo>
                    <a:pt x="4274726" y="2289180"/>
                    <a:pt x="4263834" y="2300071"/>
                    <a:pt x="4250399" y="2300071"/>
                  </a:cubicBezTo>
                  <a:lnTo>
                    <a:pt x="24327" y="2300071"/>
                  </a:lnTo>
                  <a:cubicBezTo>
                    <a:pt x="17875" y="2300071"/>
                    <a:pt x="11687" y="2297508"/>
                    <a:pt x="7125" y="2292946"/>
                  </a:cubicBezTo>
                  <a:cubicBezTo>
                    <a:pt x="2563" y="2288384"/>
                    <a:pt x="0" y="2282196"/>
                    <a:pt x="0" y="2275744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F21D22F-F032-7A50-8993-18556750721F}"/>
                </a:ext>
              </a:extLst>
            </p:cNvPr>
            <p:cNvSpPr txBox="1"/>
            <p:nvPr/>
          </p:nvSpPr>
          <p:spPr>
            <a:xfrm>
              <a:off x="0" y="-38100"/>
              <a:ext cx="4274726" cy="23381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0C2BE83-16D1-2DD5-F7C0-AF57F991203A}"/>
              </a:ext>
            </a:extLst>
          </p:cNvPr>
          <p:cNvGrpSpPr/>
          <p:nvPr/>
        </p:nvGrpSpPr>
        <p:grpSpPr>
          <a:xfrm>
            <a:off x="161720" y="648257"/>
            <a:ext cx="799427" cy="5599780"/>
            <a:chOff x="0" y="0"/>
            <a:chExt cx="1598855" cy="111995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1936834A-E108-7CAF-9384-5CE78472677F}"/>
                </a:ext>
              </a:extLst>
            </p:cNvPr>
            <p:cNvGrpSpPr/>
            <p:nvPr/>
          </p:nvGrpSpPr>
          <p:grpSpPr>
            <a:xfrm>
              <a:off x="0" y="1175906"/>
              <a:ext cx="1598855" cy="616408"/>
              <a:chOff x="0" y="0"/>
              <a:chExt cx="219768" cy="84727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C63C7A8-E392-FE93-1F3A-2900586F7930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D6F42586-199C-4249-D69A-01FBB0483CA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A4A725E2-08FB-8EE0-0D16-3BD0100BB465}"/>
                </a:ext>
              </a:extLst>
            </p:cNvPr>
            <p:cNvGrpSpPr/>
            <p:nvPr/>
          </p:nvGrpSpPr>
          <p:grpSpPr>
            <a:xfrm>
              <a:off x="0" y="2351812"/>
              <a:ext cx="1598855" cy="616408"/>
              <a:chOff x="0" y="0"/>
              <a:chExt cx="219768" cy="84727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92AAD26E-DDA0-0595-17CB-EBB7F7CFC142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C596A21-A705-F7DE-B163-033D2B0E1C2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480FC75E-1A8D-25F6-A5E4-EDF145ED41A6}"/>
                </a:ext>
              </a:extLst>
            </p:cNvPr>
            <p:cNvGrpSpPr/>
            <p:nvPr/>
          </p:nvGrpSpPr>
          <p:grpSpPr>
            <a:xfrm>
              <a:off x="0" y="3527717"/>
              <a:ext cx="1598855" cy="616408"/>
              <a:chOff x="0" y="0"/>
              <a:chExt cx="219768" cy="84727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CB7199B3-E928-4E0F-9C7B-D6C06719C3CC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EA93322E-0CD6-00C2-96F2-061B9B90164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FCC4A62E-E56F-C568-8DCF-623F9412B3C5}"/>
                </a:ext>
              </a:extLst>
            </p:cNvPr>
            <p:cNvGrpSpPr/>
            <p:nvPr/>
          </p:nvGrpSpPr>
          <p:grpSpPr>
            <a:xfrm>
              <a:off x="0" y="4703623"/>
              <a:ext cx="1598855" cy="616408"/>
              <a:chOff x="0" y="0"/>
              <a:chExt cx="219768" cy="84727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3CD9102-BD97-0BA9-73FA-A3B3BD2915F4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4A7191C8-4F84-C52D-D25E-18F07803CEA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4E7BAEF-50EF-AC37-4E21-1F171475FBE8}"/>
                </a:ext>
              </a:extLst>
            </p:cNvPr>
            <p:cNvGrpSpPr/>
            <p:nvPr/>
          </p:nvGrpSpPr>
          <p:grpSpPr>
            <a:xfrm>
              <a:off x="0" y="5879529"/>
              <a:ext cx="1598855" cy="616408"/>
              <a:chOff x="0" y="0"/>
              <a:chExt cx="219768" cy="84727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12CF2EF0-5F95-4EC3-16D6-797977F661FC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8489CD6-E578-92B0-977B-3D7736BE7D5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9C8AFA47-9862-0E04-F266-F1CA9548F9DB}"/>
                </a:ext>
              </a:extLst>
            </p:cNvPr>
            <p:cNvGrpSpPr/>
            <p:nvPr/>
          </p:nvGrpSpPr>
          <p:grpSpPr>
            <a:xfrm>
              <a:off x="0" y="7055435"/>
              <a:ext cx="1598855" cy="616408"/>
              <a:chOff x="0" y="0"/>
              <a:chExt cx="219768" cy="84727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943554C8-8385-676A-8281-D133F7B22E0C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25FBB777-85C1-535F-E355-11ADA5CC06D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A2A4B50B-BD6C-7AD4-B325-82CB63788211}"/>
                </a:ext>
              </a:extLst>
            </p:cNvPr>
            <p:cNvGrpSpPr/>
            <p:nvPr/>
          </p:nvGrpSpPr>
          <p:grpSpPr>
            <a:xfrm>
              <a:off x="0" y="8231340"/>
              <a:ext cx="1598855" cy="616408"/>
              <a:chOff x="0" y="0"/>
              <a:chExt cx="219768" cy="84727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30A7D494-6358-F3AD-5BFA-AAB0C87EDFF2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60F1B9F6-C13E-5257-6642-D0D80BE5255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0F1B8738-1E51-BCA2-5520-0BD1A5B3CCED}"/>
                </a:ext>
              </a:extLst>
            </p:cNvPr>
            <p:cNvGrpSpPr/>
            <p:nvPr/>
          </p:nvGrpSpPr>
          <p:grpSpPr>
            <a:xfrm>
              <a:off x="0" y="9407246"/>
              <a:ext cx="1598855" cy="616408"/>
              <a:chOff x="0" y="0"/>
              <a:chExt cx="219768" cy="84727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256E3C01-529D-FF46-6CEB-D3317A9B5B87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0CF29019-2682-F691-475D-45E1F817D41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B7BE1F60-3273-A9AD-33D0-B1432C1EF662}"/>
                </a:ext>
              </a:extLst>
            </p:cNvPr>
            <p:cNvGrpSpPr/>
            <p:nvPr/>
          </p:nvGrpSpPr>
          <p:grpSpPr>
            <a:xfrm>
              <a:off x="0" y="10583152"/>
              <a:ext cx="1598855" cy="616408"/>
              <a:chOff x="0" y="0"/>
              <a:chExt cx="219768" cy="84727"/>
            </a:xfrm>
          </p:grpSpPr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A2F17CF2-5849-C35B-F383-CB4C5ADABC0F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5" name="TextBox 35">
                <a:extLst>
                  <a:ext uri="{FF2B5EF4-FFF2-40B4-BE49-F238E27FC236}">
                    <a16:creationId xmlns:a16="http://schemas.microsoft.com/office/drawing/2014/main" id="{D7DA8BBB-44E4-5F3C-D427-27333B6B9D2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A079E9AF-D1DC-F435-89F8-F7435478EE28}"/>
                </a:ext>
              </a:extLst>
            </p:cNvPr>
            <p:cNvGrpSpPr/>
            <p:nvPr/>
          </p:nvGrpSpPr>
          <p:grpSpPr>
            <a:xfrm>
              <a:off x="0" y="0"/>
              <a:ext cx="1598855" cy="616408"/>
              <a:chOff x="0" y="0"/>
              <a:chExt cx="219768" cy="84727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6DAFECEE-D881-1E45-D487-3CA205332E07}"/>
                  </a:ext>
                </a:extLst>
              </p:cNvPr>
              <p:cNvSpPr/>
              <p:nvPr/>
            </p:nvSpPr>
            <p:spPr>
              <a:xfrm>
                <a:off x="0" y="0"/>
                <a:ext cx="219768" cy="84727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935BACEF-3785-E376-2EA8-8DD178FCC7B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19768" cy="12282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2" name="Freeform 42">
            <a:extLst>
              <a:ext uri="{FF2B5EF4-FFF2-40B4-BE49-F238E27FC236}">
                <a16:creationId xmlns:a16="http://schemas.microsoft.com/office/drawing/2014/main" id="{F9ABA476-F8D0-D363-D7E9-7F3C14B2003B}"/>
              </a:ext>
            </a:extLst>
          </p:cNvPr>
          <p:cNvSpPr/>
          <p:nvPr/>
        </p:nvSpPr>
        <p:spPr>
          <a:xfrm>
            <a:off x="10500753" y="5072131"/>
            <a:ext cx="2240935" cy="2469349"/>
          </a:xfrm>
          <a:custGeom>
            <a:avLst/>
            <a:gdLst/>
            <a:ahLst/>
            <a:cxnLst/>
            <a:rect l="l" t="t" r="r" b="b"/>
            <a:pathLst>
              <a:path w="3361402" h="3704024">
                <a:moveTo>
                  <a:pt x="0" y="0"/>
                </a:moveTo>
                <a:lnTo>
                  <a:pt x="3361402" y="0"/>
                </a:lnTo>
                <a:lnTo>
                  <a:pt x="3361402" y="3704025"/>
                </a:lnTo>
                <a:lnTo>
                  <a:pt x="0" y="3704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50D51BC7-9256-E0DC-4E9C-FC47EC6D311F}"/>
              </a:ext>
            </a:extLst>
          </p:cNvPr>
          <p:cNvSpPr/>
          <p:nvPr/>
        </p:nvSpPr>
        <p:spPr>
          <a:xfrm>
            <a:off x="1399173" y="967294"/>
            <a:ext cx="764071" cy="710586"/>
          </a:xfrm>
          <a:custGeom>
            <a:avLst/>
            <a:gdLst/>
            <a:ahLst/>
            <a:cxnLst/>
            <a:rect l="l" t="t" r="r" b="b"/>
            <a:pathLst>
              <a:path w="1146106" h="1065879">
                <a:moveTo>
                  <a:pt x="0" y="0"/>
                </a:moveTo>
                <a:lnTo>
                  <a:pt x="1146106" y="0"/>
                </a:lnTo>
                <a:lnTo>
                  <a:pt x="1146106" y="1065878"/>
                </a:lnTo>
                <a:lnTo>
                  <a:pt x="0" y="1065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C69ED50D-B88D-40D2-8879-473C6454D4AD}"/>
              </a:ext>
            </a:extLst>
          </p:cNvPr>
          <p:cNvSpPr/>
          <p:nvPr/>
        </p:nvSpPr>
        <p:spPr>
          <a:xfrm>
            <a:off x="1399173" y="5422666"/>
            <a:ext cx="1066716" cy="825371"/>
          </a:xfrm>
          <a:custGeom>
            <a:avLst/>
            <a:gdLst/>
            <a:ahLst/>
            <a:cxnLst/>
            <a:rect l="l" t="t" r="r" b="b"/>
            <a:pathLst>
              <a:path w="1600074" h="1238057">
                <a:moveTo>
                  <a:pt x="0" y="0"/>
                </a:moveTo>
                <a:lnTo>
                  <a:pt x="1600074" y="0"/>
                </a:lnTo>
                <a:lnTo>
                  <a:pt x="1600074" y="1238057"/>
                </a:lnTo>
                <a:lnTo>
                  <a:pt x="0" y="12380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638FFC73-D655-91A0-BB75-15909D88E4A6}"/>
              </a:ext>
            </a:extLst>
          </p:cNvPr>
          <p:cNvSpPr/>
          <p:nvPr/>
        </p:nvSpPr>
        <p:spPr>
          <a:xfrm>
            <a:off x="10311558" y="82646"/>
            <a:ext cx="1985082" cy="1535957"/>
          </a:xfrm>
          <a:custGeom>
            <a:avLst/>
            <a:gdLst/>
            <a:ahLst/>
            <a:cxnLst/>
            <a:rect l="l" t="t" r="r" b="b"/>
            <a:pathLst>
              <a:path w="2977623" h="2303936">
                <a:moveTo>
                  <a:pt x="0" y="0"/>
                </a:moveTo>
                <a:lnTo>
                  <a:pt x="2977622" y="0"/>
                </a:lnTo>
                <a:lnTo>
                  <a:pt x="2977622" y="2303936"/>
                </a:lnTo>
                <a:lnTo>
                  <a:pt x="0" y="2303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9AC3D9-DB0C-328D-0AE5-6A35B1EF545B}"/>
              </a:ext>
            </a:extLst>
          </p:cNvPr>
          <p:cNvSpPr txBox="1"/>
          <p:nvPr/>
        </p:nvSpPr>
        <p:spPr>
          <a:xfrm>
            <a:off x="1263486" y="2026417"/>
            <a:ext cx="9940374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THÂN ÁI CHÀO TẠM BIỆT CÁC EM! HẸN GẶP LẠI!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8410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540C9-3A01-04DF-65E3-746AC5039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89D13C9-713A-D5CA-DC2E-01C757BD37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560DE991-36A9-C41C-4C19-39A42904151E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AC695FED-44FA-38F1-F0AB-79FB1A8C8D00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097DE9EC-0F6E-2318-4C68-18E57854AD0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93E567E-5556-0F22-2181-2DC1F1B6FD0C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1D41D60-A90A-78D6-195B-3C5DA169AED8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7CE52EB9-57C7-91E7-AAED-C8946CB8624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A359586-EBFB-6129-3BB9-6AD1B07B7722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9209D66F-0100-7911-AF25-9336ED0D9E2D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EE1BD8DF-2376-AA7C-3846-1C7E6011C6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0A83AF88-4079-F274-B53B-3393E8EF3AC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EA88B2FF-237D-C328-E1B1-9E87FA0EF069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D16EBB39-6A01-C19A-81DF-BCE8C60652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0F9AC1E3-4813-A282-334B-CFA6797D337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A4F61EA0-6D7A-66C0-0E3C-E70959D10531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4C18A0EF-A1D5-700B-0056-780232EB785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C1A0C9B2-B14C-4775-1A80-63BF7EDA81B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12D85BB3-9D92-F06E-E404-77D3F2A809B8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4D595029-A64F-3BB5-E490-DC52FC5D207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C8F892F7-80B6-C07C-DC26-FBD897E6BE5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DA29F1F9-390D-9357-92D4-EFA2DCDABFCF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D4607775-8AA9-BBCE-70A9-5BDE3744272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27E788EB-581F-A98C-8A5C-33955FA5C0A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B7D9E02D-B14C-91F6-13D7-3A2924C4A1E6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DB1D686C-EFE9-5573-5B99-509AB1512F5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D6B0780C-3DC1-8424-4FAD-B2FC3E5CBF8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54FBFE0B-547C-41D8-0BE3-634CD74B95FA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166E5FF2-9159-A0C3-15D4-89AAF933A5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2889BFB1-0F90-B089-12EB-08861B45FA8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28BDD05C-B147-CE35-B081-49E0C892FED7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B94C118A-9E1C-3F50-8569-D29FA83DCE5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001B3739-2F20-6D96-6C5F-1B5CCDB84D4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935D09EE-B0E7-8313-3EA4-559F69E6E5CB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FC02C79F-569A-E71C-0FDF-0FC60FF3AA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DC211034-3B14-6674-9F75-CA17AFEC145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289E1A77-5FB2-FC6D-D78E-66DFE7E4FC6A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ADD8C170-21DB-9E5E-7C2B-38DA564C46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2ACA006C-D11E-263A-3695-7BB43334600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05797A2-5767-141E-7CB3-6F4C334A7F2D}"/>
              </a:ext>
            </a:extLst>
          </p:cNvPr>
          <p:cNvSpPr txBox="1"/>
          <p:nvPr/>
        </p:nvSpPr>
        <p:spPr>
          <a:xfrm>
            <a:off x="841199" y="116323"/>
            <a:ext cx="10692546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600" b="1" dirty="0">
                <a:solidFill>
                  <a:srgbClr val="5B9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ĐIỂM: KHÚC CA HÒA BÌNH</a:t>
            </a:r>
            <a:endParaRPr lang="en-US" sz="4600" b="1" dirty="0">
              <a:solidFill>
                <a:srgbClr val="5B9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50809A-FB74-880E-6DB0-E027E8B77E0B}"/>
              </a:ext>
            </a:extLst>
          </p:cNvPr>
          <p:cNvSpPr txBox="1"/>
          <p:nvPr/>
        </p:nvSpPr>
        <p:spPr>
          <a:xfrm>
            <a:off x="3684100" y="1043074"/>
            <a:ext cx="541025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 – Tiết 3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7ABC59-CD85-4E7D-E5C3-16DA6F0CDE4D}"/>
              </a:ext>
            </a:extLst>
          </p:cNvPr>
          <p:cNvSpPr txBox="1"/>
          <p:nvPr/>
        </p:nvSpPr>
        <p:spPr>
          <a:xfrm>
            <a:off x="974923" y="1825752"/>
            <a:ext cx="10828604" cy="483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CÂU: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LIÊN KẾT CÁC CÂU TRONG ĐOẠN VĂN BẰNG CÁCH DÙNG TỪ NGỮ NỐI</a:t>
            </a:r>
          </a:p>
        </p:txBody>
      </p:sp>
    </p:spTree>
    <p:extLst>
      <p:ext uri="{BB962C8B-B14F-4D97-AF65-F5344CB8AC3E}">
        <p14:creationId xmlns:p14="http://schemas.microsoft.com/office/powerpoint/2010/main" val="328622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322B7-6FB2-808A-000A-5BD304DDD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748B9029-E522-E402-23F2-3CD91E407857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A930794D-ADEB-0E06-C960-B0E2E90DFA79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5322A9C-5167-470E-4B75-BA706C4E2C9F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28B0BCAE-B494-8EE6-C11F-575EDB4A2A3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237B382-D8FB-9317-C183-C3BC3F1F4E7B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1FAF947-9E7F-373B-513B-556813BD692C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B7C4C899-D351-CAB3-7101-9D69934715B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EF56F0A-97F8-F046-0EBE-57F5BC751437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CD2E78CD-8EED-E32A-BD77-D2C1673A93FF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2C1BE948-3DF0-2ABE-31E4-3596C5F8537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5A1C0723-BEAA-F4A2-BAB5-EF73E71A5CE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87709446-4A31-20E1-83D5-7F1E49EB8772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7E31559A-BF2B-AAD8-40AB-57287E5CBBF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0BCF80F1-1762-E355-A4AF-6002C7EE936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C90128E2-A934-0E61-C171-5C8060ACF486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3DD188B1-108F-1680-F86C-030BE22B2BD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2042EE1A-7BFC-BEF9-5D4B-2A6E8CDDEB9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AF3C7FBD-5FED-3A66-C57D-8156820301BB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8FF3892E-40F0-CFA0-4E06-B81B9555AE1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DA613316-E17B-2D99-CEFD-57BB65A995B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BA35990C-25FB-266E-519F-D41123448705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A5CC1307-5CAE-0B68-8BA5-C600782425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39079D34-C6D4-BBBB-3592-19943EF45F7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6EA4AC84-DAAE-6531-6402-EDA39DD138D7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2B531686-266A-71D4-6255-2DACB285B4A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EBE967FF-1084-3C76-99CE-89E88FA0AD8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97AD86D6-3261-308F-79F5-1F8477449C7F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1693AACD-8E1F-F036-FD57-1EDFE392D5A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287BDAD2-E463-55D6-34CB-F439A88834D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F0ADE7C3-2C3B-1F4C-9AD2-E734562EA281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52D9C715-92F0-EA66-78BC-C16BB743C5F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D3E1FCD9-A5E2-65B9-BE36-DEFC6D3C9F0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88F30246-F0DE-52B5-117C-C5886CF965A9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C279AE5C-4F5F-49F6-62B5-60EEF07C11A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917210D4-1099-38C5-58F6-C1E96A31B90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7D9BBBA5-F198-A66F-0959-CD6A636137AD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03A21A94-B28E-C16D-5BCF-EAFF10DE52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22A39CEA-E462-7686-0101-FA9F68EA4FB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1" name="Freeform 12">
            <a:extLst>
              <a:ext uri="{FF2B5EF4-FFF2-40B4-BE49-F238E27FC236}">
                <a16:creationId xmlns:a16="http://schemas.microsoft.com/office/drawing/2014/main" id="{36993E28-0597-3DAD-DBE9-522D01187E6F}"/>
              </a:ext>
            </a:extLst>
          </p:cNvPr>
          <p:cNvSpPr/>
          <p:nvPr/>
        </p:nvSpPr>
        <p:spPr>
          <a:xfrm flipH="1">
            <a:off x="8652681" y="4175975"/>
            <a:ext cx="3539319" cy="2682025"/>
          </a:xfrm>
          <a:custGeom>
            <a:avLst/>
            <a:gdLst/>
            <a:ahLst/>
            <a:cxnLst/>
            <a:rect l="l" t="t" r="r" b="b"/>
            <a:pathLst>
              <a:path w="2350195" h="2057400">
                <a:moveTo>
                  <a:pt x="0" y="0"/>
                </a:moveTo>
                <a:lnTo>
                  <a:pt x="2350195" y="0"/>
                </a:lnTo>
                <a:lnTo>
                  <a:pt x="235019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CE3FC6-50F2-77B2-D24F-7BB05088D07B}"/>
              </a:ext>
            </a:extLst>
          </p:cNvPr>
          <p:cNvSpPr txBox="1"/>
          <p:nvPr/>
        </p:nvSpPr>
        <p:spPr>
          <a:xfrm>
            <a:off x="3023909" y="519198"/>
            <a:ext cx="614418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5B9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rgbClr val="5B9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8084EC79-79AC-B25C-F43B-862FBC232249}"/>
              </a:ext>
            </a:extLst>
          </p:cNvPr>
          <p:cNvSpPr/>
          <p:nvPr/>
        </p:nvSpPr>
        <p:spPr>
          <a:xfrm>
            <a:off x="1746428" y="1865981"/>
            <a:ext cx="8939284" cy="1722041"/>
          </a:xfrm>
          <a:prstGeom prst="parallelogram">
            <a:avLst>
              <a:gd name="adj" fmla="val 30610"/>
            </a:avLst>
          </a:prstGeom>
          <a:solidFill>
            <a:srgbClr val="BBDBE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Hoạt động 1: Nhận diện liên kết câu bằng từ ngữ nối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6ECB72CD-91BF-9CF7-DD4F-A9574F1DB173}"/>
              </a:ext>
            </a:extLst>
          </p:cNvPr>
          <p:cNvSpPr/>
          <p:nvPr/>
        </p:nvSpPr>
        <p:spPr>
          <a:xfrm>
            <a:off x="1626358" y="4299045"/>
            <a:ext cx="8939284" cy="1250963"/>
          </a:xfrm>
          <a:prstGeom prst="parallelogram">
            <a:avLst>
              <a:gd name="adj" fmla="val 36605"/>
            </a:avLst>
          </a:prstGeom>
          <a:solidFill>
            <a:srgbClr val="BBDBE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Hoạt động 2: Thực hành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0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E81E8-1CD1-6E17-CAF4-393099C29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158E7A0-12CA-A4EA-7482-9454F6CC071E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DFD8FA64-2418-FB40-1E46-0182475BDB0D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C464B2A4-4045-7872-145F-FC552DBC74C0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F4963091-6635-D272-F49F-BE6C9BF6E6B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3886F7A-E8BF-8BF0-8DA6-06D1C957EB7E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16B7D94-20A3-C302-75F2-3D623843B1B9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5DFA14F3-9FA5-E8F3-0FD9-A643DC8A64C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FCA385DD-947A-F6E1-9D37-82EDD7AAFA05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0B39AF49-D708-E126-C5E8-A4DC8F610B49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46549247-EA22-DF47-629D-E76E99D5C57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F0535F14-1BB8-BAC5-09F0-BA8B8064E5B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006B0A66-D8E7-B3DF-1621-7C5AF719902C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BB47B72B-A36D-287A-D99B-1CA1FD3E7C0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C0BA638A-B3F2-DCFF-899C-98012671E5C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9ACCDA40-E649-9862-F8A5-A7BACFF9539E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B96AE36F-0350-A1A4-D48C-88EED81362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61F0A399-4ADE-7EF7-301B-E8AF8C00A4A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4BB90F17-3A50-06AB-52F9-5D0B597DF6F3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13F064B6-412E-AD1D-BE5A-838884FDD0F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7AF6A041-BD46-52B7-EBBA-CE29F4EA044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DE0C7EC3-8679-A655-D182-A3C01E3AB98F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6A613F7D-98AD-8691-7617-22AC9C604B1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55F69490-776D-6439-24D4-DD9E0712C2C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385C8221-B7AE-5F87-16C3-ABD94158DA23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ADD3923C-E913-9CBA-2286-78D34E2036E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01442A49-5CA4-879F-BA4D-9A39E937AB3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12310CF1-9B8A-C299-DA2F-B46939566741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723FA82C-40C6-EC74-2A0E-73BD5F1D65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A31B4BEE-AEB1-5AC3-D209-B035D476B93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216ADC16-FA7B-51BB-7A60-9F746CCB925C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9B84BB8D-9582-9831-78C2-713357A2C38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733ED0D6-2CF8-B938-E625-7EFC5CB5EFC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1BB4E289-AE03-1823-0C62-29CCA7EE705D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5BE76AFB-092A-C96C-3914-FB7125EF72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12CB0E43-52B5-50E3-AB87-9F377C0DA82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724E88DE-9381-2D0A-DBBD-6CAFC1B71642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2A227E7B-57F5-7217-C026-AEA6FC64AE8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C2984066-93E8-8495-4F05-6E8E373A4EB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0" name="Freeform 39">
            <a:extLst>
              <a:ext uri="{FF2B5EF4-FFF2-40B4-BE49-F238E27FC236}">
                <a16:creationId xmlns:a16="http://schemas.microsoft.com/office/drawing/2014/main" id="{615285B1-E042-D887-FD76-88BF08F33D62}"/>
              </a:ext>
            </a:extLst>
          </p:cNvPr>
          <p:cNvSpPr/>
          <p:nvPr/>
        </p:nvSpPr>
        <p:spPr>
          <a:xfrm>
            <a:off x="2509972" y="1574833"/>
            <a:ext cx="7693115" cy="3708334"/>
          </a:xfrm>
          <a:custGeom>
            <a:avLst/>
            <a:gdLst/>
            <a:ahLst/>
            <a:cxnLst/>
            <a:rect l="l" t="t" r="r" b="b"/>
            <a:pathLst>
              <a:path w="11539672" h="4469000">
                <a:moveTo>
                  <a:pt x="0" y="0"/>
                </a:moveTo>
                <a:lnTo>
                  <a:pt x="11539672" y="0"/>
                </a:lnTo>
                <a:lnTo>
                  <a:pt x="11539672" y="4469000"/>
                </a:lnTo>
                <a:lnTo>
                  <a:pt x="0" y="4469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79F0023A-5DD3-5CA2-625C-9C297466EA62}"/>
              </a:ext>
            </a:extLst>
          </p:cNvPr>
          <p:cNvSpPr/>
          <p:nvPr/>
        </p:nvSpPr>
        <p:spPr>
          <a:xfrm>
            <a:off x="8846276" y="733062"/>
            <a:ext cx="2171415" cy="1898699"/>
          </a:xfrm>
          <a:custGeom>
            <a:avLst/>
            <a:gdLst/>
            <a:ahLst/>
            <a:cxnLst/>
            <a:rect l="l" t="t" r="r" b="b"/>
            <a:pathLst>
              <a:path w="1622691" h="1551698">
                <a:moveTo>
                  <a:pt x="0" y="0"/>
                </a:moveTo>
                <a:lnTo>
                  <a:pt x="1622692" y="0"/>
                </a:lnTo>
                <a:lnTo>
                  <a:pt x="1622692" y="1551698"/>
                </a:lnTo>
                <a:lnTo>
                  <a:pt x="0" y="1551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A961A31-0C35-806D-C57C-C1896F8D0E91}"/>
              </a:ext>
            </a:extLst>
          </p:cNvPr>
          <p:cNvSpPr/>
          <p:nvPr/>
        </p:nvSpPr>
        <p:spPr>
          <a:xfrm>
            <a:off x="1812962" y="4153593"/>
            <a:ext cx="1643588" cy="1283092"/>
          </a:xfrm>
          <a:custGeom>
            <a:avLst/>
            <a:gdLst/>
            <a:ahLst/>
            <a:cxnLst/>
            <a:rect l="l" t="t" r="r" b="b"/>
            <a:pathLst>
              <a:path w="1657513" h="1377807">
                <a:moveTo>
                  <a:pt x="0" y="0"/>
                </a:moveTo>
                <a:lnTo>
                  <a:pt x="1657512" y="0"/>
                </a:lnTo>
                <a:lnTo>
                  <a:pt x="1657512" y="1377807"/>
                </a:lnTo>
                <a:lnTo>
                  <a:pt x="0" y="1377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702290-6590-1CDF-6998-4602073B701C}"/>
              </a:ext>
            </a:extLst>
          </p:cNvPr>
          <p:cNvSpPr txBox="1"/>
          <p:nvPr/>
        </p:nvSpPr>
        <p:spPr>
          <a:xfrm>
            <a:off x="2790890" y="2256689"/>
            <a:ext cx="703883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Hoạt động 1: Nhận diện liên kết câu bằng từ ngữ nối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3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conveyor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B2A9D-49EA-8E9F-14A8-A8BBEF59A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A3D5946-8B57-5D46-D5A1-DA4BBE2EF4AA}"/>
              </a:ext>
            </a:extLst>
          </p:cNvPr>
          <p:cNvGrpSpPr/>
          <p:nvPr/>
        </p:nvGrpSpPr>
        <p:grpSpPr>
          <a:xfrm>
            <a:off x="185493" y="1064526"/>
            <a:ext cx="11821014" cy="5638734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D32D095A-BB74-B97F-6DC7-AC8F08BAF485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A0320026-A186-1C4C-993F-087D9141E163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211CBF18-7DDD-27E3-0ED6-0B34635EFEB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F2073F4-2056-6E2A-8F43-8770D7C3736D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C518D9C3-BBFA-48EF-4BEA-9144C3FC9E9A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D08E372-9F7D-9627-4336-BE901D14EA0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C3CE355-2E6F-5F68-1CD0-547D3E733DF1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DD5B5434-DC77-47C9-328F-F244EE680385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4D03CE30-65DB-5D91-6C52-82CABC4C7AA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8AC48BCE-99F7-E8B6-DCB5-A2FE0DCD093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1C3710B6-F30C-A8D0-DBFC-4A5F500E887A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D3D28BD7-04A0-B1EF-3D6B-83FD5F9912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388D87F7-80F9-B985-B44E-BF0B6F4330C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06ACC55A-83BF-5693-F3D0-AE3BEF3652DB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FB5872C1-1488-FCC1-D82A-F09F9C09D8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E71FD89F-587B-70DF-F599-58F7828A78E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01358E9E-4297-A103-ADE2-E3611FFACD70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4AE2B586-622A-8B0A-3B5F-F6156181A9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FD217D84-8465-1439-5D8E-6082B2BA2FB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68DC271B-DF22-11A5-B8FC-CC53586EED36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341A97CE-CC3C-18A0-496C-6ECE2F0D17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FAE2FBFF-0E08-E914-8577-5FAC9EF9C96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B723AC3A-0511-11D4-85FB-0635A077E1F8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E8A941E2-1EB3-8682-F94C-3AF835D02D6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14F58274-E707-4B90-ADFD-7C6B4D0D79C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BC2EC95E-0B2F-3CC7-8ADE-340466A5498E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C02BF8FA-460B-394A-0990-38195386E0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349C1B8C-6CD6-6B3E-C620-639A4D4A5AC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D8F31B94-C902-C2A1-A234-8681565CE4C5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A79CD91A-6C09-A9C8-50D3-8CC40BEA901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21612458-8F7F-048D-2EA5-EF851A69A66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E49B2032-D1D2-615C-3EFD-149074221F11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7467F2BE-8DDF-E74B-EA43-235AD983F9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8604D7F5-7D6F-0CBC-FD2B-39CF8159B78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FF01728A-EF70-3A30-D6E3-DC7F8A592A7F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C62AA80C-182C-9731-99E3-F548B0B282B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9F7B026B-2B32-2110-F0CC-CA826336F4B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C98BDB6-B56C-0314-4E63-E9593349C6B0}"/>
              </a:ext>
            </a:extLst>
          </p:cNvPr>
          <p:cNvSpPr/>
          <p:nvPr/>
        </p:nvSpPr>
        <p:spPr>
          <a:xfrm>
            <a:off x="0" y="109182"/>
            <a:ext cx="12192000" cy="740273"/>
          </a:xfrm>
          <a:prstGeom prst="rect">
            <a:avLst/>
          </a:prstGeom>
          <a:solidFill>
            <a:srgbClr val="BBDBEF"/>
          </a:solidFill>
          <a:ln>
            <a:solidFill>
              <a:srgbClr val="BBDB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 Đọc các đoạn văn sau và thực hiện yêu cầu: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A2BE8A-8CB3-3AB9-2E81-3B5EFA701BD6}"/>
              </a:ext>
            </a:extLst>
          </p:cNvPr>
          <p:cNvSpPr txBox="1"/>
          <p:nvPr/>
        </p:nvSpPr>
        <p:spPr>
          <a:xfrm>
            <a:off x="1288782" y="1633759"/>
            <a:ext cx="10183041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a. Mùa xuân xuất hiện trên những chồi non lấm tấm. Cùng với mùa xuân là những hạt mưa bụi và hương bưởi, hương cau xôn xao.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bầy chim én vẫn vắng bóng vì chúng còn mải chơi ở tận phương nam. Đến khi chị gió gọi nhắc, chúng mới sực nhớ ra mình là sứ giả của mùa xuân.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Thế là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lũ én ríu rít nổi đuôi nhau trở về.</a:t>
            </a:r>
          </a:p>
          <a:p>
            <a:pPr algn="r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Võ Thu Hương</a:t>
            </a:r>
          </a:p>
        </p:txBody>
      </p:sp>
      <p:pic>
        <p:nvPicPr>
          <p:cNvPr id="42" name="Google Shape;195;p2">
            <a:extLst>
              <a:ext uri="{FF2B5EF4-FFF2-40B4-BE49-F238E27FC236}">
                <a16:creationId xmlns:a16="http://schemas.microsoft.com/office/drawing/2014/main" id="{86B8639E-8A26-4DF3-E8AE-EB6CA34406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1709" y="6459774"/>
            <a:ext cx="1200228" cy="31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86177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A169E-3E62-0ECA-37E8-FFD18DC91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969BFE4-60B6-E881-4088-9CC0738B943D}"/>
              </a:ext>
            </a:extLst>
          </p:cNvPr>
          <p:cNvGrpSpPr/>
          <p:nvPr/>
        </p:nvGrpSpPr>
        <p:grpSpPr>
          <a:xfrm>
            <a:off x="65378" y="978247"/>
            <a:ext cx="11941129" cy="5725013"/>
            <a:chOff x="43987" y="181129"/>
            <a:chExt cx="11704311" cy="6399301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9807F98-1A57-8F61-C76F-1D4DC3D21D43}"/>
                </a:ext>
              </a:extLst>
            </p:cNvPr>
            <p:cNvGrpSpPr/>
            <p:nvPr/>
          </p:nvGrpSpPr>
          <p:grpSpPr>
            <a:xfrm>
              <a:off x="161721" y="181129"/>
              <a:ext cx="11586577" cy="6399301"/>
              <a:chOff x="-111400" y="-38100"/>
              <a:chExt cx="4577413" cy="25281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0CC3CC89-3221-465D-9AE3-032235E652D2}"/>
                  </a:ext>
                </a:extLst>
              </p:cNvPr>
              <p:cNvSpPr/>
              <p:nvPr/>
            </p:nvSpPr>
            <p:spPr>
              <a:xfrm>
                <a:off x="-111400" y="0"/>
                <a:ext cx="45774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AF3471ED-953B-FE95-BCC7-CA94D6ED7A0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84506B1-0032-813B-0B3A-74D3516A5AB1}"/>
                </a:ext>
              </a:extLst>
            </p:cNvPr>
            <p:cNvGrpSpPr/>
            <p:nvPr/>
          </p:nvGrpSpPr>
          <p:grpSpPr>
            <a:xfrm>
              <a:off x="403816" y="421532"/>
              <a:ext cx="11102384" cy="5918496"/>
              <a:chOff x="-111401" y="-38100"/>
              <a:chExt cx="4386127" cy="23381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98AF19D-5E59-D307-4DE4-BBA9B4D93ABC}"/>
                  </a:ext>
                </a:extLst>
              </p:cNvPr>
              <p:cNvSpPr/>
              <p:nvPr/>
            </p:nvSpPr>
            <p:spPr>
              <a:xfrm>
                <a:off x="-111401" y="0"/>
                <a:ext cx="4386127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09879CE-2F42-D3E8-E0D4-33F616BC6D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D734921-F70F-3A7E-1022-FD291C94DBD0}"/>
                </a:ext>
              </a:extLst>
            </p:cNvPr>
            <p:cNvGrpSpPr/>
            <p:nvPr/>
          </p:nvGrpSpPr>
          <p:grpSpPr>
            <a:xfrm>
              <a:off x="43987" y="327189"/>
              <a:ext cx="917160" cy="5920848"/>
              <a:chOff x="-235466" y="-642135"/>
              <a:chExt cx="1834321" cy="11841695"/>
            </a:xfrm>
          </p:grpSpPr>
          <p:sp>
            <p:nvSpPr>
              <p:cNvPr id="38" name="TextBox 11">
                <a:extLst>
                  <a:ext uri="{FF2B5EF4-FFF2-40B4-BE49-F238E27FC236}">
                    <a16:creationId xmlns:a16="http://schemas.microsoft.com/office/drawing/2014/main" id="{63D03318-B59F-0133-E023-648C03E08EE8}"/>
                  </a:ext>
                </a:extLst>
              </p:cNvPr>
              <p:cNvSpPr txBox="1"/>
              <p:nvPr/>
            </p:nvSpPr>
            <p:spPr>
              <a:xfrm>
                <a:off x="0" y="898719"/>
                <a:ext cx="1598855" cy="8935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  <p:sp>
            <p:nvSpPr>
              <p:cNvPr id="36" name="TextBox 14">
                <a:extLst>
                  <a:ext uri="{FF2B5EF4-FFF2-40B4-BE49-F238E27FC236}">
                    <a16:creationId xmlns:a16="http://schemas.microsoft.com/office/drawing/2014/main" id="{4BF4BECB-3440-144A-B32C-01D9BBB74F9A}"/>
                  </a:ext>
                </a:extLst>
              </p:cNvPr>
              <p:cNvSpPr txBox="1"/>
              <p:nvPr/>
            </p:nvSpPr>
            <p:spPr>
              <a:xfrm>
                <a:off x="0" y="2074625"/>
                <a:ext cx="1598855" cy="8935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  <p:sp>
            <p:nvSpPr>
              <p:cNvPr id="32" name="TextBox 20">
                <a:extLst>
                  <a:ext uri="{FF2B5EF4-FFF2-40B4-BE49-F238E27FC236}">
                    <a16:creationId xmlns:a16="http://schemas.microsoft.com/office/drawing/2014/main" id="{E9429909-A268-9726-304E-DA1EA3BFB411}"/>
                  </a:ext>
                </a:extLst>
              </p:cNvPr>
              <p:cNvSpPr txBox="1"/>
              <p:nvPr/>
            </p:nvSpPr>
            <p:spPr>
              <a:xfrm>
                <a:off x="0" y="4426437"/>
                <a:ext cx="1598855" cy="8935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935BEF42-AF00-2CE7-2F96-8C3447EDCD36}"/>
                  </a:ext>
                </a:extLst>
              </p:cNvPr>
              <p:cNvSpPr txBox="1"/>
              <p:nvPr/>
            </p:nvSpPr>
            <p:spPr>
              <a:xfrm>
                <a:off x="0" y="5602343"/>
                <a:ext cx="1598855" cy="8935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id="{DC79A644-55D2-2C03-B806-950C6BCDF057}"/>
                  </a:ext>
                </a:extLst>
              </p:cNvPr>
              <p:cNvSpPr txBox="1"/>
              <p:nvPr/>
            </p:nvSpPr>
            <p:spPr>
              <a:xfrm>
                <a:off x="0" y="6778249"/>
                <a:ext cx="1598855" cy="8935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  <p:sp>
            <p:nvSpPr>
              <p:cNvPr id="26" name="TextBox 29">
                <a:extLst>
                  <a:ext uri="{FF2B5EF4-FFF2-40B4-BE49-F238E27FC236}">
                    <a16:creationId xmlns:a16="http://schemas.microsoft.com/office/drawing/2014/main" id="{9A965ABF-66C4-1642-3C1D-917C058DB5D6}"/>
                  </a:ext>
                </a:extLst>
              </p:cNvPr>
              <p:cNvSpPr txBox="1"/>
              <p:nvPr/>
            </p:nvSpPr>
            <p:spPr>
              <a:xfrm>
                <a:off x="0" y="7954153"/>
                <a:ext cx="1598855" cy="8935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  <p:sp>
            <p:nvSpPr>
              <p:cNvPr id="24" name="TextBox 32">
                <a:extLst>
                  <a:ext uri="{FF2B5EF4-FFF2-40B4-BE49-F238E27FC236}">
                    <a16:creationId xmlns:a16="http://schemas.microsoft.com/office/drawing/2014/main" id="{9750B13D-E58E-F111-5A88-6669B1A7D08C}"/>
                  </a:ext>
                </a:extLst>
              </p:cNvPr>
              <p:cNvSpPr txBox="1"/>
              <p:nvPr/>
            </p:nvSpPr>
            <p:spPr>
              <a:xfrm>
                <a:off x="0" y="9130059"/>
                <a:ext cx="1598855" cy="8935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  <p:sp>
            <p:nvSpPr>
              <p:cNvPr id="22" name="TextBox 35">
                <a:extLst>
                  <a:ext uri="{FF2B5EF4-FFF2-40B4-BE49-F238E27FC236}">
                    <a16:creationId xmlns:a16="http://schemas.microsoft.com/office/drawing/2014/main" id="{93F2F200-C85E-0FBD-A74C-AE56D9BEA1AB}"/>
                  </a:ext>
                </a:extLst>
              </p:cNvPr>
              <p:cNvSpPr txBox="1"/>
              <p:nvPr/>
            </p:nvSpPr>
            <p:spPr>
              <a:xfrm>
                <a:off x="0" y="10305965"/>
                <a:ext cx="1598855" cy="89359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C4698F8B-2404-8114-7835-9D64B7E91CDA}"/>
                  </a:ext>
                </a:extLst>
              </p:cNvPr>
              <p:cNvSpPr/>
              <p:nvPr/>
            </p:nvSpPr>
            <p:spPr>
              <a:xfrm>
                <a:off x="-235466" y="-642135"/>
                <a:ext cx="1598855" cy="616408"/>
              </a:xfrm>
              <a:custGeom>
                <a:avLst/>
                <a:gdLst/>
                <a:ahLst/>
                <a:cxnLst/>
                <a:rect l="l" t="t" r="r" b="b"/>
                <a:pathLst>
                  <a:path w="219768" h="84727">
                    <a:moveTo>
                      <a:pt x="42364" y="0"/>
                    </a:moveTo>
                    <a:lnTo>
                      <a:pt x="177404" y="0"/>
                    </a:lnTo>
                    <a:cubicBezTo>
                      <a:pt x="188640" y="0"/>
                      <a:pt x="199415" y="4463"/>
                      <a:pt x="207360" y="12408"/>
                    </a:cubicBezTo>
                    <a:cubicBezTo>
                      <a:pt x="215304" y="20353"/>
                      <a:pt x="219768" y="31128"/>
                      <a:pt x="219768" y="42364"/>
                    </a:cubicBezTo>
                    <a:lnTo>
                      <a:pt x="219768" y="42364"/>
                    </a:lnTo>
                    <a:cubicBezTo>
                      <a:pt x="219768" y="53599"/>
                      <a:pt x="215304" y="64375"/>
                      <a:pt x="207360" y="72319"/>
                    </a:cubicBezTo>
                    <a:cubicBezTo>
                      <a:pt x="199415" y="80264"/>
                      <a:pt x="188640" y="84727"/>
                      <a:pt x="177404" y="84727"/>
                    </a:cubicBezTo>
                    <a:lnTo>
                      <a:pt x="42364" y="84727"/>
                    </a:lnTo>
                    <a:cubicBezTo>
                      <a:pt x="31128" y="84727"/>
                      <a:pt x="20353" y="80264"/>
                      <a:pt x="12408" y="72319"/>
                    </a:cubicBezTo>
                    <a:cubicBezTo>
                      <a:pt x="4463" y="64375"/>
                      <a:pt x="0" y="53599"/>
                      <a:pt x="0" y="42364"/>
                    </a:cubicBezTo>
                    <a:lnTo>
                      <a:pt x="0" y="42364"/>
                    </a:lnTo>
                    <a:cubicBezTo>
                      <a:pt x="0" y="31128"/>
                      <a:pt x="4463" y="20353"/>
                      <a:pt x="12408" y="12408"/>
                    </a:cubicBezTo>
                    <a:cubicBezTo>
                      <a:pt x="20353" y="4463"/>
                      <a:pt x="31128" y="0"/>
                      <a:pt x="42364" y="0"/>
                    </a:cubicBezTo>
                    <a:close/>
                  </a:path>
                </a:pathLst>
              </a:custGeom>
              <a:solidFill>
                <a:srgbClr val="E5E3FE"/>
              </a:solidFill>
              <a:ln w="57150" cap="rnd">
                <a:solidFill>
                  <a:srgbClr val="59484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ADE86BF-1995-4F48-5C33-D121263211C5}"/>
              </a:ext>
            </a:extLst>
          </p:cNvPr>
          <p:cNvSpPr/>
          <p:nvPr/>
        </p:nvSpPr>
        <p:spPr>
          <a:xfrm>
            <a:off x="0" y="109182"/>
            <a:ext cx="12192000" cy="740273"/>
          </a:xfrm>
          <a:prstGeom prst="rect">
            <a:avLst/>
          </a:prstGeom>
          <a:solidFill>
            <a:srgbClr val="BBDBEF"/>
          </a:solidFill>
          <a:ln>
            <a:solidFill>
              <a:srgbClr val="BBDB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 Đọc các đoạn văn sau và thực hiện yêu cầu: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D6998C-0F4B-2045-0386-942FCAE57B71}"/>
              </a:ext>
            </a:extLst>
          </p:cNvPr>
          <p:cNvSpPr txBox="1"/>
          <p:nvPr/>
        </p:nvSpPr>
        <p:spPr>
          <a:xfrm>
            <a:off x="833010" y="1191527"/>
            <a:ext cx="10638813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b. Sàn nhà rộng của người Ba Na cách mặt đất khoảng hai mét. Họ làm cầu thang dành cho nam ở bên trái, cầu thang dành cho nữ ở bên phải. Ngoài ra, ở chính giữa còn có cầu thang dành cho già làng.</a:t>
            </a:r>
          </a:p>
          <a:p>
            <a:pPr algn="r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Tô Kiến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978F95-E5E1-8DBB-8E16-0DF5AB6EB645}"/>
              </a:ext>
            </a:extLst>
          </p:cNvPr>
          <p:cNvGrpSpPr/>
          <p:nvPr/>
        </p:nvGrpSpPr>
        <p:grpSpPr>
          <a:xfrm>
            <a:off x="680342" y="4435685"/>
            <a:ext cx="10664851" cy="523220"/>
            <a:chOff x="680342" y="4435685"/>
            <a:chExt cx="10664851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96B599-973B-F43C-47BD-31CA50733AE9}"/>
                </a:ext>
              </a:extLst>
            </p:cNvPr>
            <p:cNvSpPr txBox="1"/>
            <p:nvPr/>
          </p:nvSpPr>
          <p:spPr>
            <a:xfrm>
              <a:off x="1360924" y="4435685"/>
              <a:ext cx="998426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ngữ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in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đậm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đoạn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văn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tác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ctagon 44">
              <a:extLst>
                <a:ext uri="{FF2B5EF4-FFF2-40B4-BE49-F238E27FC236}">
                  <a16:creationId xmlns:a16="http://schemas.microsoft.com/office/drawing/2014/main" id="{36B70DEC-A922-F5ED-B07E-63227E7C9169}"/>
                </a:ext>
              </a:extLst>
            </p:cNvPr>
            <p:cNvSpPr/>
            <p:nvPr/>
          </p:nvSpPr>
          <p:spPr>
            <a:xfrm>
              <a:off x="680342" y="4455149"/>
              <a:ext cx="527912" cy="480275"/>
            </a:xfrm>
            <a:prstGeom prst="octagon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latin typeface="Aptos Black" panose="020B0004020202020204" pitchFamily="34" charset="0"/>
                </a:rPr>
                <a:t>?</a:t>
              </a:r>
              <a:endParaRPr lang="en-US" dirty="0">
                <a:latin typeface="Aptos Black" panose="020B00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A9D4E2-9741-012F-51BE-7554BD509CE5}"/>
              </a:ext>
            </a:extLst>
          </p:cNvPr>
          <p:cNvGrpSpPr/>
          <p:nvPr/>
        </p:nvGrpSpPr>
        <p:grpSpPr>
          <a:xfrm>
            <a:off x="680342" y="5101883"/>
            <a:ext cx="10917671" cy="1305165"/>
            <a:chOff x="680342" y="5101883"/>
            <a:chExt cx="10917671" cy="13051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673C027-564D-F8C8-8741-8A4E0F99C12C}"/>
                </a:ext>
              </a:extLst>
            </p:cNvPr>
            <p:cNvSpPr txBox="1"/>
            <p:nvPr/>
          </p:nvSpPr>
          <p:spPr>
            <a:xfrm>
              <a:off x="1288782" y="5101883"/>
              <a:ext cx="10309231" cy="1305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thêm từ ngữ khác có tác dụng như các từ ngữ in đậm trong từng đoạn văn.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ctagon 46">
              <a:extLst>
                <a:ext uri="{FF2B5EF4-FFF2-40B4-BE49-F238E27FC236}">
                  <a16:creationId xmlns:a16="http://schemas.microsoft.com/office/drawing/2014/main" id="{75D33C97-0520-93A9-E2C0-FEBAB7F0E7DA}"/>
                </a:ext>
              </a:extLst>
            </p:cNvPr>
            <p:cNvSpPr/>
            <p:nvPr/>
          </p:nvSpPr>
          <p:spPr>
            <a:xfrm>
              <a:off x="680342" y="5374141"/>
              <a:ext cx="527912" cy="480275"/>
            </a:xfrm>
            <a:prstGeom prst="octagon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latin typeface="Aptos Black" panose="020B0004020202020204" pitchFamily="34" charset="0"/>
                </a:rPr>
                <a:t>?</a:t>
              </a:r>
              <a:endParaRPr lang="en-US" dirty="0">
                <a:latin typeface="Aptos Black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3586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85241-BE11-6D26-23CC-C337BF239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A9B05F25-7059-51C7-41BB-3463148C0E90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49B24C20-5E5E-CC53-0099-86CFE4D1EAD9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D1A8142-D1CC-E6A5-33E7-0F95D87510E5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9E78878B-ED49-8989-8B29-290A8585D3C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DB5E4041-12B9-A009-51E1-EE8BFAF47925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4070299-3495-502A-B70D-5469E22A318E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EEE1D16-6F93-6F7B-C276-C9F9AC30204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DF0BBE0-44A1-6D19-268B-EC41848C438C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C5220DC5-1663-BFBA-9701-70A07765BAB8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8A9EE11B-4CC3-BC1C-D8F9-5D81DA1DBE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56C3AA57-43D3-6DBE-0BCA-BF7959B7B0D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477EFCF1-76C5-1DAA-9C47-086C1FEC7A00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2D24A41C-4E09-BEDA-9405-E7C0B0ACAE3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EB641419-CC57-037E-5B6C-EF444AF71E7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1B7D4F1D-43E7-9B82-783E-90F33EE87C34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0B79BE20-0AF0-D667-DB0B-CC9A3ADDB87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BF370F51-6DFA-A18F-121A-EF9549D6D54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D49510B2-E090-99F6-9618-0ED49B34D97B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EB7F10F2-1869-D2DD-E6D2-DB925BAAB9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025A5773-6B51-98E9-8FB4-A91879FBE7F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5FDF92D6-70B1-6ECC-FF89-25EDE4716CAA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58BA25FD-9A00-F399-8A7F-F988A8FE9E3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DC00BDE0-F0AA-0D9D-2814-5F2A138E062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ED833E9E-1A34-AE12-D81B-0956DF6083F1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008765F7-B7FB-6F98-48FA-984F276380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7E9630E6-745F-7019-D043-D126C30927E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F21347BD-3CF6-BAAC-0310-4C6EA0162711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CC5E23A1-76A4-688F-2F09-2B7ECDEC41B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EF9BDACF-91C0-5346-157C-06186675515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37DA91BE-A6F5-A282-BB9B-101236FF4E73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16821620-E1CB-12F4-F4F2-47B6BF2C51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6FB76229-141B-E5EE-77FE-5B38D2C9AC6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E573785E-5719-4557-5785-BEDE4BE6D686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24F7DE9C-6B54-3A6B-F091-2002EA14C6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B1DD6FB0-B343-C298-7D5D-427F54E44A8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E32DBAB4-4D3E-D5F7-DD60-F243588A020C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3D20DFAF-F313-819A-B7D8-18B1AA00C8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F3ED2FE4-C971-7A09-3F73-0A34411AAED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DAAA78-7461-C6B2-CA4C-3D654D747105}"/>
              </a:ext>
            </a:extLst>
          </p:cNvPr>
          <p:cNvGrpSpPr/>
          <p:nvPr/>
        </p:nvGrpSpPr>
        <p:grpSpPr>
          <a:xfrm>
            <a:off x="1194385" y="792959"/>
            <a:ext cx="10664851" cy="523220"/>
            <a:chOff x="680342" y="4435685"/>
            <a:chExt cx="10664851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3EAA08-A7A9-954A-B15B-5CFACBC7C8F2}"/>
                </a:ext>
              </a:extLst>
            </p:cNvPr>
            <p:cNvSpPr txBox="1"/>
            <p:nvPr/>
          </p:nvSpPr>
          <p:spPr>
            <a:xfrm>
              <a:off x="1360924" y="4435685"/>
              <a:ext cx="998426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ngữ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in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đậm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đoạn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văn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tác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kern="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</a:t>
              </a:r>
              <a:r>
                <a:rPr lang="en-US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ctagon 41">
              <a:extLst>
                <a:ext uri="{FF2B5EF4-FFF2-40B4-BE49-F238E27FC236}">
                  <a16:creationId xmlns:a16="http://schemas.microsoft.com/office/drawing/2014/main" id="{E0D1F7EE-5AC9-F714-3812-9D5279C5134D}"/>
                </a:ext>
              </a:extLst>
            </p:cNvPr>
            <p:cNvSpPr/>
            <p:nvPr/>
          </p:nvSpPr>
          <p:spPr>
            <a:xfrm>
              <a:off x="680342" y="4455149"/>
              <a:ext cx="527912" cy="480275"/>
            </a:xfrm>
            <a:prstGeom prst="octagon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latin typeface="Aptos Black" panose="020B0004020202020204" pitchFamily="34" charset="0"/>
                </a:rPr>
                <a:t>?</a:t>
              </a:r>
              <a:endParaRPr lang="en-US" dirty="0">
                <a:latin typeface="Aptos Black" panose="020B0004020202020204" pitchFamily="34" charset="0"/>
              </a:endParaRPr>
            </a:p>
          </p:txBody>
        </p:sp>
      </p:grpSp>
      <p:sp>
        <p:nvSpPr>
          <p:cNvPr id="44" name="Freeform 13">
            <a:extLst>
              <a:ext uri="{FF2B5EF4-FFF2-40B4-BE49-F238E27FC236}">
                <a16:creationId xmlns:a16="http://schemas.microsoft.com/office/drawing/2014/main" id="{AD583100-123B-CBD9-4E05-36A3B70F560E}"/>
              </a:ext>
            </a:extLst>
          </p:cNvPr>
          <p:cNvSpPr/>
          <p:nvPr/>
        </p:nvSpPr>
        <p:spPr>
          <a:xfrm>
            <a:off x="2120705" y="1727570"/>
            <a:ext cx="472372" cy="446797"/>
          </a:xfrm>
          <a:custGeom>
            <a:avLst/>
            <a:gdLst/>
            <a:ahLst/>
            <a:cxnLst/>
            <a:rect l="l" t="t" r="r" b="b"/>
            <a:pathLst>
              <a:path w="1903824" h="1202136">
                <a:moveTo>
                  <a:pt x="0" y="0"/>
                </a:moveTo>
                <a:lnTo>
                  <a:pt x="1903824" y="0"/>
                </a:lnTo>
                <a:lnTo>
                  <a:pt x="1903824" y="1202136"/>
                </a:lnTo>
                <a:lnTo>
                  <a:pt x="0" y="1202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166A14-5D37-1E0E-C65E-85353CC917FD}"/>
              </a:ext>
            </a:extLst>
          </p:cNvPr>
          <p:cNvSpPr txBox="1"/>
          <p:nvPr/>
        </p:nvSpPr>
        <p:spPr>
          <a:xfrm>
            <a:off x="2840074" y="1517118"/>
            <a:ext cx="715142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dụng: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Nối các câu trong từng đoạn văn.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4458B6A-87F5-F3C1-26F2-EF045D32C1E9}"/>
              </a:ext>
            </a:extLst>
          </p:cNvPr>
          <p:cNvSpPr/>
          <p:nvPr/>
        </p:nvSpPr>
        <p:spPr>
          <a:xfrm>
            <a:off x="1442351" y="2774110"/>
            <a:ext cx="9828358" cy="3219513"/>
          </a:xfrm>
          <a:prstGeom prst="roundRect">
            <a:avLst>
              <a:gd name="adj" fmla="val 14124"/>
            </a:avLst>
          </a:prstGeom>
          <a:solidFill>
            <a:srgbClr val="FFEFF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5">
            <a:extLst>
              <a:ext uri="{FF2B5EF4-FFF2-40B4-BE49-F238E27FC236}">
                <a16:creationId xmlns:a16="http://schemas.microsoft.com/office/drawing/2014/main" id="{CAA34F5B-6E78-E478-2A6A-519F566ED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93077" y="2949133"/>
            <a:ext cx="1395457" cy="139545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56B0939-DD7A-970A-B9B5-D24311B35AAC}"/>
              </a:ext>
            </a:extLst>
          </p:cNvPr>
          <p:cNvGrpSpPr/>
          <p:nvPr/>
        </p:nvGrpSpPr>
        <p:grpSpPr>
          <a:xfrm>
            <a:off x="2011524" y="4276732"/>
            <a:ext cx="2795160" cy="1474050"/>
            <a:chOff x="2025171" y="4274428"/>
            <a:chExt cx="2795160" cy="1474050"/>
          </a:xfrm>
        </p:grpSpPr>
        <p:pic>
          <p:nvPicPr>
            <p:cNvPr id="48" name="Picture 3">
              <a:extLst>
                <a:ext uri="{FF2B5EF4-FFF2-40B4-BE49-F238E27FC236}">
                  <a16:creationId xmlns:a16="http://schemas.microsoft.com/office/drawing/2014/main" id="{6068A7EC-4E62-6C3B-3C4B-82F01D67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025171" y="4274428"/>
              <a:ext cx="2795160" cy="147405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7EB3C1-1780-D7C4-A48A-69C89F221420}"/>
                </a:ext>
              </a:extLst>
            </p:cNvPr>
            <p:cNvSpPr txBox="1"/>
            <p:nvPr/>
          </p:nvSpPr>
          <p:spPr>
            <a:xfrm>
              <a:off x="2593077" y="4618552"/>
              <a:ext cx="13954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5EF1F6E-A692-9C92-5F40-ED15474552F9}"/>
              </a:ext>
            </a:extLst>
          </p:cNvPr>
          <p:cNvSpPr txBox="1"/>
          <p:nvPr/>
        </p:nvSpPr>
        <p:spPr>
          <a:xfrm>
            <a:off x="5550003" y="3465806"/>
            <a:ext cx="5353169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800" i="1" kern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kern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kern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2800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kern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gió</a:t>
            </a:r>
            <a:r>
              <a:rPr lang="en-US" sz="2800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kern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800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kern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2800" i="1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13">
            <a:extLst>
              <a:ext uri="{FF2B5EF4-FFF2-40B4-BE49-F238E27FC236}">
                <a16:creationId xmlns:a16="http://schemas.microsoft.com/office/drawing/2014/main" id="{3F317E36-B3F0-663E-EB03-CE19138FC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91875" y="4042527"/>
            <a:ext cx="1078794" cy="6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6089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F98D9-3BDC-A4B3-99CC-718FCBD3B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A048C-38BC-326F-7299-1E2FF5EE4FE2}"/>
              </a:ext>
            </a:extLst>
          </p:cNvPr>
          <p:cNvGrpSpPr/>
          <p:nvPr/>
        </p:nvGrpSpPr>
        <p:grpSpPr>
          <a:xfrm>
            <a:off x="161720" y="277570"/>
            <a:ext cx="11821014" cy="6302860"/>
            <a:chOff x="161720" y="277570"/>
            <a:chExt cx="11586578" cy="630286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F13B3563-42EF-540A-6536-4360D9B66C3D}"/>
                </a:ext>
              </a:extLst>
            </p:cNvPr>
            <p:cNvGrpSpPr/>
            <p:nvPr/>
          </p:nvGrpSpPr>
          <p:grpSpPr>
            <a:xfrm>
              <a:off x="443702" y="277570"/>
              <a:ext cx="11304596" cy="6302860"/>
              <a:chOff x="0" y="0"/>
              <a:chExt cx="4466013" cy="2490019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A76A4850-D471-B1E5-E863-C2AF6AB56FDF}"/>
                  </a:ext>
                </a:extLst>
              </p:cNvPr>
              <p:cNvSpPr/>
              <p:nvPr/>
            </p:nvSpPr>
            <p:spPr>
              <a:xfrm>
                <a:off x="0" y="0"/>
                <a:ext cx="4466013" cy="2490019"/>
              </a:xfrm>
              <a:custGeom>
                <a:avLst/>
                <a:gdLst/>
                <a:ahLst/>
                <a:cxnLst/>
                <a:rect l="l" t="t" r="r" b="b"/>
                <a:pathLst>
                  <a:path w="4466013" h="2490019">
                    <a:moveTo>
                      <a:pt x="23285" y="0"/>
                    </a:moveTo>
                    <a:lnTo>
                      <a:pt x="4442728" y="0"/>
                    </a:lnTo>
                    <a:cubicBezTo>
                      <a:pt x="4455588" y="0"/>
                      <a:pt x="4466013" y="10425"/>
                      <a:pt x="4466013" y="23285"/>
                    </a:cubicBezTo>
                    <a:lnTo>
                      <a:pt x="4466013" y="2466734"/>
                    </a:lnTo>
                    <a:cubicBezTo>
                      <a:pt x="4466013" y="2479594"/>
                      <a:pt x="4455588" y="2490019"/>
                      <a:pt x="4442728" y="2490019"/>
                    </a:cubicBezTo>
                    <a:lnTo>
                      <a:pt x="23285" y="2490019"/>
                    </a:lnTo>
                    <a:cubicBezTo>
                      <a:pt x="10425" y="2490019"/>
                      <a:pt x="0" y="2479594"/>
                      <a:pt x="0" y="2466734"/>
                    </a:cubicBezTo>
                    <a:lnTo>
                      <a:pt x="0" y="23285"/>
                    </a:lnTo>
                    <a:cubicBezTo>
                      <a:pt x="0" y="10425"/>
                      <a:pt x="10425" y="0"/>
                      <a:pt x="23285" y="0"/>
                    </a:cubicBezTo>
                    <a:close/>
                  </a:path>
                </a:pathLst>
              </a:custGeom>
              <a:solidFill>
                <a:srgbClr val="FFCCCC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BE90D9D7-0F7E-9163-8A5D-362A6B2A691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6013" cy="25281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D77DE618-9E3D-9FD0-5C4F-5293AA2E8872}"/>
                </a:ext>
              </a:extLst>
            </p:cNvPr>
            <p:cNvGrpSpPr/>
            <p:nvPr/>
          </p:nvGrpSpPr>
          <p:grpSpPr>
            <a:xfrm>
              <a:off x="685800" y="517973"/>
              <a:ext cx="10820400" cy="5822055"/>
              <a:chOff x="0" y="0"/>
              <a:chExt cx="4274726" cy="230007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5D13902-2033-BC8D-2A4E-4144182B7547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30007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300071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275744"/>
                    </a:lnTo>
                    <a:cubicBezTo>
                      <a:pt x="4274726" y="2289180"/>
                      <a:pt x="4263834" y="2300071"/>
                      <a:pt x="4250399" y="2300071"/>
                    </a:cubicBezTo>
                    <a:lnTo>
                      <a:pt x="24327" y="2300071"/>
                    </a:lnTo>
                    <a:cubicBezTo>
                      <a:pt x="17875" y="2300071"/>
                      <a:pt x="11687" y="2297508"/>
                      <a:pt x="7125" y="2292946"/>
                    </a:cubicBezTo>
                    <a:cubicBezTo>
                      <a:pt x="2563" y="2288384"/>
                      <a:pt x="0" y="2282196"/>
                      <a:pt x="0" y="2275744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F7D3465-1541-7C77-A78D-DE0541A1492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33817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4158610-863C-6726-873F-69DB27BECF61}"/>
                </a:ext>
              </a:extLst>
            </p:cNvPr>
            <p:cNvGrpSpPr/>
            <p:nvPr/>
          </p:nvGrpSpPr>
          <p:grpSpPr>
            <a:xfrm>
              <a:off x="161720" y="648257"/>
              <a:ext cx="799427" cy="5599780"/>
              <a:chOff x="0" y="0"/>
              <a:chExt cx="1598855" cy="1119956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AA62BB0D-47FA-32DF-978E-A00CCD4B4195}"/>
                  </a:ext>
                </a:extLst>
              </p:cNvPr>
              <p:cNvGrpSpPr/>
              <p:nvPr/>
            </p:nvGrpSpPr>
            <p:grpSpPr>
              <a:xfrm>
                <a:off x="0" y="1175906"/>
                <a:ext cx="1598855" cy="616408"/>
                <a:chOff x="0" y="0"/>
                <a:chExt cx="219768" cy="84727"/>
              </a:xfrm>
            </p:grpSpPr>
            <p:sp>
              <p:nvSpPr>
                <p:cNvPr id="37" name="Freeform 10">
                  <a:extLst>
                    <a:ext uri="{FF2B5EF4-FFF2-40B4-BE49-F238E27FC236}">
                      <a16:creationId xmlns:a16="http://schemas.microsoft.com/office/drawing/2014/main" id="{53FCF386-B1A9-25F6-3D28-33172005DCA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8" name="TextBox 11">
                  <a:extLst>
                    <a:ext uri="{FF2B5EF4-FFF2-40B4-BE49-F238E27FC236}">
                      <a16:creationId xmlns:a16="http://schemas.microsoft.com/office/drawing/2014/main" id="{21B178FE-A840-2823-59B9-EEFE95CBA38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922A8C8D-E558-C1B1-B0C0-CB6E7328DF9A}"/>
                  </a:ext>
                </a:extLst>
              </p:cNvPr>
              <p:cNvGrpSpPr/>
              <p:nvPr/>
            </p:nvGrpSpPr>
            <p:grpSpPr>
              <a:xfrm>
                <a:off x="0" y="2351812"/>
                <a:ext cx="1598855" cy="616408"/>
                <a:chOff x="0" y="0"/>
                <a:chExt cx="219768" cy="84727"/>
              </a:xfrm>
            </p:grpSpPr>
            <p:sp>
              <p:nvSpPr>
                <p:cNvPr id="35" name="Freeform 13">
                  <a:extLst>
                    <a:ext uri="{FF2B5EF4-FFF2-40B4-BE49-F238E27FC236}">
                      <a16:creationId xmlns:a16="http://schemas.microsoft.com/office/drawing/2014/main" id="{336E536F-6365-358D-F38A-0DC623A859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C47C8198-4D5C-7480-CD0B-B690787264A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4516367D-2925-A242-47AF-8898D5AD5F1E}"/>
                  </a:ext>
                </a:extLst>
              </p:cNvPr>
              <p:cNvGrpSpPr/>
              <p:nvPr/>
            </p:nvGrpSpPr>
            <p:grpSpPr>
              <a:xfrm>
                <a:off x="0" y="3527717"/>
                <a:ext cx="1598855" cy="616408"/>
                <a:chOff x="0" y="0"/>
                <a:chExt cx="219768" cy="84727"/>
              </a:xfrm>
            </p:grpSpPr>
            <p:sp>
              <p:nvSpPr>
                <p:cNvPr id="33" name="Freeform 16">
                  <a:extLst>
                    <a:ext uri="{FF2B5EF4-FFF2-40B4-BE49-F238E27FC236}">
                      <a16:creationId xmlns:a16="http://schemas.microsoft.com/office/drawing/2014/main" id="{3CD0C7C4-7673-3A39-32D8-D21D80E56A8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4" name="TextBox 17">
                  <a:extLst>
                    <a:ext uri="{FF2B5EF4-FFF2-40B4-BE49-F238E27FC236}">
                      <a16:creationId xmlns:a16="http://schemas.microsoft.com/office/drawing/2014/main" id="{9B812449-7654-80C3-3609-B0FBEF1223F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F12CF764-5642-BF38-DB12-0FC41A02B0FF}"/>
                  </a:ext>
                </a:extLst>
              </p:cNvPr>
              <p:cNvGrpSpPr/>
              <p:nvPr/>
            </p:nvGrpSpPr>
            <p:grpSpPr>
              <a:xfrm>
                <a:off x="0" y="4703623"/>
                <a:ext cx="1598855" cy="616408"/>
                <a:chOff x="0" y="0"/>
                <a:chExt cx="219768" cy="84727"/>
              </a:xfrm>
            </p:grpSpPr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21EF2D6B-2F36-8CC7-5DD4-9CAD4E5E4FE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2" name="TextBox 20">
                  <a:extLst>
                    <a:ext uri="{FF2B5EF4-FFF2-40B4-BE49-F238E27FC236}">
                      <a16:creationId xmlns:a16="http://schemas.microsoft.com/office/drawing/2014/main" id="{DDEB0747-74A0-4EFE-469C-CC9CE328FE8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1F7CF66F-CDF7-E2AF-ADF5-DFE18BF2040B}"/>
                  </a:ext>
                </a:extLst>
              </p:cNvPr>
              <p:cNvGrpSpPr/>
              <p:nvPr/>
            </p:nvGrpSpPr>
            <p:grpSpPr>
              <a:xfrm>
                <a:off x="0" y="5879529"/>
                <a:ext cx="1598855" cy="616408"/>
                <a:chOff x="0" y="0"/>
                <a:chExt cx="219768" cy="84727"/>
              </a:xfrm>
            </p:grpSpPr>
            <p:sp>
              <p:nvSpPr>
                <p:cNvPr id="29" name="Freeform 22">
                  <a:extLst>
                    <a:ext uri="{FF2B5EF4-FFF2-40B4-BE49-F238E27FC236}">
                      <a16:creationId xmlns:a16="http://schemas.microsoft.com/office/drawing/2014/main" id="{4F99C195-1F75-7FBC-3459-0C0BFC2D1E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8D695233-3651-855A-451D-9044734829B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id="{F08BF5D5-F5CD-D741-A982-B1E98476253F}"/>
                  </a:ext>
                </a:extLst>
              </p:cNvPr>
              <p:cNvGrpSpPr/>
              <p:nvPr/>
            </p:nvGrpSpPr>
            <p:grpSpPr>
              <a:xfrm>
                <a:off x="0" y="7055435"/>
                <a:ext cx="1598855" cy="616408"/>
                <a:chOff x="0" y="0"/>
                <a:chExt cx="219768" cy="84727"/>
              </a:xfrm>
            </p:grpSpPr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3462B28F-BE9A-EDE4-219D-DCAB3BA801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8" name="TextBox 26">
                  <a:extLst>
                    <a:ext uri="{FF2B5EF4-FFF2-40B4-BE49-F238E27FC236}">
                      <a16:creationId xmlns:a16="http://schemas.microsoft.com/office/drawing/2014/main" id="{F574A3F4-3308-AD0E-3136-4898B5B6F9D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5" name="Group 27">
                <a:extLst>
                  <a:ext uri="{FF2B5EF4-FFF2-40B4-BE49-F238E27FC236}">
                    <a16:creationId xmlns:a16="http://schemas.microsoft.com/office/drawing/2014/main" id="{0A732190-9BA7-49C9-9858-92BEB34A5B46}"/>
                  </a:ext>
                </a:extLst>
              </p:cNvPr>
              <p:cNvGrpSpPr/>
              <p:nvPr/>
            </p:nvGrpSpPr>
            <p:grpSpPr>
              <a:xfrm>
                <a:off x="0" y="8231340"/>
                <a:ext cx="1598855" cy="616408"/>
                <a:chOff x="0" y="0"/>
                <a:chExt cx="219768" cy="84727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01A5C900-35C3-8590-8A75-4A3DA93543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6" name="TextBox 29">
                  <a:extLst>
                    <a:ext uri="{FF2B5EF4-FFF2-40B4-BE49-F238E27FC236}">
                      <a16:creationId xmlns:a16="http://schemas.microsoft.com/office/drawing/2014/main" id="{BC707880-1842-F553-7BA5-266D03EA681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6" name="Group 30">
                <a:extLst>
                  <a:ext uri="{FF2B5EF4-FFF2-40B4-BE49-F238E27FC236}">
                    <a16:creationId xmlns:a16="http://schemas.microsoft.com/office/drawing/2014/main" id="{48DDD9A9-2324-1A20-EC82-6524C04590DD}"/>
                  </a:ext>
                </a:extLst>
              </p:cNvPr>
              <p:cNvGrpSpPr/>
              <p:nvPr/>
            </p:nvGrpSpPr>
            <p:grpSpPr>
              <a:xfrm>
                <a:off x="0" y="9407246"/>
                <a:ext cx="1598855" cy="616408"/>
                <a:chOff x="0" y="0"/>
                <a:chExt cx="219768" cy="84727"/>
              </a:xfrm>
            </p:grpSpPr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375AFB9A-B124-5394-54FD-E916BF9D329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4" name="TextBox 32">
                  <a:extLst>
                    <a:ext uri="{FF2B5EF4-FFF2-40B4-BE49-F238E27FC236}">
                      <a16:creationId xmlns:a16="http://schemas.microsoft.com/office/drawing/2014/main" id="{B9126B85-6907-1296-0F33-4DFB3F4CADA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7" name="Group 33">
                <a:extLst>
                  <a:ext uri="{FF2B5EF4-FFF2-40B4-BE49-F238E27FC236}">
                    <a16:creationId xmlns:a16="http://schemas.microsoft.com/office/drawing/2014/main" id="{50A84B78-A420-D65A-CA24-6854532A6E21}"/>
                  </a:ext>
                </a:extLst>
              </p:cNvPr>
              <p:cNvGrpSpPr/>
              <p:nvPr/>
            </p:nvGrpSpPr>
            <p:grpSpPr>
              <a:xfrm>
                <a:off x="0" y="10583152"/>
                <a:ext cx="1598855" cy="616408"/>
                <a:chOff x="0" y="0"/>
                <a:chExt cx="219768" cy="84727"/>
              </a:xfrm>
            </p:grpSpPr>
            <p:sp>
              <p:nvSpPr>
                <p:cNvPr id="21" name="Freeform 34">
                  <a:extLst>
                    <a:ext uri="{FF2B5EF4-FFF2-40B4-BE49-F238E27FC236}">
                      <a16:creationId xmlns:a16="http://schemas.microsoft.com/office/drawing/2014/main" id="{473CCB04-E25E-8DFF-4D9B-8EBA192DBFB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2" name="TextBox 35">
                  <a:extLst>
                    <a:ext uri="{FF2B5EF4-FFF2-40B4-BE49-F238E27FC236}">
                      <a16:creationId xmlns:a16="http://schemas.microsoft.com/office/drawing/2014/main" id="{810AF1B4-8A59-AA22-BA7E-E725934DF47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  <p:grpSp>
            <p:nvGrpSpPr>
              <p:cNvPr id="18" name="Group 36">
                <a:extLst>
                  <a:ext uri="{FF2B5EF4-FFF2-40B4-BE49-F238E27FC236}">
                    <a16:creationId xmlns:a16="http://schemas.microsoft.com/office/drawing/2014/main" id="{D3771CDD-1598-A7F0-536F-D823A995783C}"/>
                  </a:ext>
                </a:extLst>
              </p:cNvPr>
              <p:cNvGrpSpPr/>
              <p:nvPr/>
            </p:nvGrpSpPr>
            <p:grpSpPr>
              <a:xfrm>
                <a:off x="0" y="0"/>
                <a:ext cx="1598855" cy="616408"/>
                <a:chOff x="0" y="0"/>
                <a:chExt cx="219768" cy="84727"/>
              </a:xfrm>
            </p:grpSpPr>
            <p:sp>
              <p:nvSpPr>
                <p:cNvPr id="19" name="Freeform 37">
                  <a:extLst>
                    <a:ext uri="{FF2B5EF4-FFF2-40B4-BE49-F238E27FC236}">
                      <a16:creationId xmlns:a16="http://schemas.microsoft.com/office/drawing/2014/main" id="{8488B653-D01A-FB62-96CA-742DB4FE18A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9768" cy="8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68" h="84727">
                      <a:moveTo>
                        <a:pt x="42364" y="0"/>
                      </a:moveTo>
                      <a:lnTo>
                        <a:pt x="177404" y="0"/>
                      </a:lnTo>
                      <a:cubicBezTo>
                        <a:pt x="188640" y="0"/>
                        <a:pt x="199415" y="4463"/>
                        <a:pt x="207360" y="12408"/>
                      </a:cubicBezTo>
                      <a:cubicBezTo>
                        <a:pt x="215304" y="20353"/>
                        <a:pt x="219768" y="31128"/>
                        <a:pt x="219768" y="42364"/>
                      </a:cubicBezTo>
                      <a:lnTo>
                        <a:pt x="219768" y="42364"/>
                      </a:lnTo>
                      <a:cubicBezTo>
                        <a:pt x="219768" y="53599"/>
                        <a:pt x="215304" y="64375"/>
                        <a:pt x="207360" y="72319"/>
                      </a:cubicBezTo>
                      <a:cubicBezTo>
                        <a:pt x="199415" y="80264"/>
                        <a:pt x="188640" y="84727"/>
                        <a:pt x="177404" y="84727"/>
                      </a:cubicBezTo>
                      <a:lnTo>
                        <a:pt x="42364" y="84727"/>
                      </a:lnTo>
                      <a:cubicBezTo>
                        <a:pt x="31128" y="84727"/>
                        <a:pt x="20353" y="80264"/>
                        <a:pt x="12408" y="72319"/>
                      </a:cubicBezTo>
                      <a:cubicBezTo>
                        <a:pt x="4463" y="64375"/>
                        <a:pt x="0" y="53599"/>
                        <a:pt x="0" y="42364"/>
                      </a:cubicBezTo>
                      <a:lnTo>
                        <a:pt x="0" y="42364"/>
                      </a:lnTo>
                      <a:cubicBezTo>
                        <a:pt x="0" y="31128"/>
                        <a:pt x="4463" y="20353"/>
                        <a:pt x="12408" y="12408"/>
                      </a:cubicBezTo>
                      <a:cubicBezTo>
                        <a:pt x="20353" y="4463"/>
                        <a:pt x="31128" y="0"/>
                        <a:pt x="42364" y="0"/>
                      </a:cubicBezTo>
                      <a:close/>
                    </a:path>
                  </a:pathLst>
                </a:custGeom>
                <a:solidFill>
                  <a:srgbClr val="E5E3FE"/>
                </a:solidFill>
                <a:ln w="57150" cap="rnd">
                  <a:solidFill>
                    <a:srgbClr val="59484A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20" name="TextBox 38">
                  <a:extLst>
                    <a:ext uri="{FF2B5EF4-FFF2-40B4-BE49-F238E27FC236}">
                      <a16:creationId xmlns:a16="http://schemas.microsoft.com/office/drawing/2014/main" id="{4A3F7866-6876-7487-B585-3D7C0AD7392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19768" cy="1228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>
                    <a:lnSpc>
                      <a:spcPts val="1773"/>
                    </a:lnSpc>
                  </a:pPr>
                  <a:endParaRPr sz="1200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A1E1540-CEE0-3DCE-9E3C-EF5A2103858C}"/>
              </a:ext>
            </a:extLst>
          </p:cNvPr>
          <p:cNvGrpSpPr/>
          <p:nvPr/>
        </p:nvGrpSpPr>
        <p:grpSpPr>
          <a:xfrm>
            <a:off x="1256932" y="894383"/>
            <a:ext cx="10116971" cy="1305165"/>
            <a:chOff x="680342" y="5101883"/>
            <a:chExt cx="10116971" cy="13051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E6ED50-9695-1A66-08A4-47566ECA722E}"/>
                </a:ext>
              </a:extLst>
            </p:cNvPr>
            <p:cNvSpPr txBox="1"/>
            <p:nvPr/>
          </p:nvSpPr>
          <p:spPr>
            <a:xfrm>
              <a:off x="1288782" y="5101883"/>
              <a:ext cx="9508531" cy="1305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thêm từ ngữ khác có tác dụng như các từ ngữ in đậm trong từng đoạn văn.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ctagon 41">
              <a:extLst>
                <a:ext uri="{FF2B5EF4-FFF2-40B4-BE49-F238E27FC236}">
                  <a16:creationId xmlns:a16="http://schemas.microsoft.com/office/drawing/2014/main" id="{E138665F-BD08-47ED-7544-767BDF0143BF}"/>
                </a:ext>
              </a:extLst>
            </p:cNvPr>
            <p:cNvSpPr/>
            <p:nvPr/>
          </p:nvSpPr>
          <p:spPr>
            <a:xfrm>
              <a:off x="680342" y="5374141"/>
              <a:ext cx="527912" cy="480275"/>
            </a:xfrm>
            <a:prstGeom prst="octagon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latin typeface="Aptos Black" panose="020B0004020202020204" pitchFamily="34" charset="0"/>
                </a:rPr>
                <a:t>?</a:t>
              </a:r>
              <a:endParaRPr lang="en-US" dirty="0">
                <a:latin typeface="Aptos Black" panose="020B0004020202020204" pitchFamily="34" charset="0"/>
              </a:endParaRPr>
            </a:p>
          </p:txBody>
        </p:sp>
      </p:grpSp>
      <p:sp>
        <p:nvSpPr>
          <p:cNvPr id="43" name="Cloud 42">
            <a:extLst>
              <a:ext uri="{FF2B5EF4-FFF2-40B4-BE49-F238E27FC236}">
                <a16:creationId xmlns:a16="http://schemas.microsoft.com/office/drawing/2014/main" id="{1A25D72C-222B-9DCB-DF24-FEECD5BEF78A}"/>
              </a:ext>
            </a:extLst>
          </p:cNvPr>
          <p:cNvSpPr/>
          <p:nvPr/>
        </p:nvSpPr>
        <p:spPr>
          <a:xfrm>
            <a:off x="1784844" y="2647776"/>
            <a:ext cx="3275463" cy="114487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BDB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khác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loud 43">
            <a:extLst>
              <a:ext uri="{FF2B5EF4-FFF2-40B4-BE49-F238E27FC236}">
                <a16:creationId xmlns:a16="http://schemas.microsoft.com/office/drawing/2014/main" id="{A5A65840-C374-0DA2-0967-C0061DD1F03B}"/>
              </a:ext>
            </a:extLst>
          </p:cNvPr>
          <p:cNvSpPr/>
          <p:nvPr/>
        </p:nvSpPr>
        <p:spPr>
          <a:xfrm>
            <a:off x="7131693" y="2597250"/>
            <a:ext cx="3275463" cy="114487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BDB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 nữa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id="{ECF4A925-313F-C4CF-22E5-7970F766AEA1}"/>
              </a:ext>
            </a:extLst>
          </p:cNvPr>
          <p:cNvSpPr/>
          <p:nvPr/>
        </p:nvSpPr>
        <p:spPr>
          <a:xfrm>
            <a:off x="1865372" y="4598518"/>
            <a:ext cx="3275463" cy="114487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BDB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thời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6FE7202C-4A04-7F60-B905-6F4BA414DE23}"/>
              </a:ext>
            </a:extLst>
          </p:cNvPr>
          <p:cNvSpPr/>
          <p:nvPr/>
        </p:nvSpPr>
        <p:spPr>
          <a:xfrm>
            <a:off x="6844041" y="4656366"/>
            <a:ext cx="3850765" cy="114487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BDB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vào đó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6044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1129</Words>
  <Application>Microsoft Office PowerPoint</Application>
  <PresentationFormat>Widescreen</PresentationFormat>
  <Paragraphs>64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Aharoni</vt:lpstr>
      <vt:lpstr>Aptos</vt:lpstr>
      <vt:lpstr>Aptos Black</vt:lpstr>
      <vt:lpstr>Aptos Display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Dương Thị Tình</dc:creator>
  <cp:lastModifiedBy>Dương Thị Tình</cp:lastModifiedBy>
  <cp:revision>1</cp:revision>
  <dcterms:created xsi:type="dcterms:W3CDTF">2025-01-08T04:32:42Z</dcterms:created>
  <dcterms:modified xsi:type="dcterms:W3CDTF">2025-01-08T07:50:08Z</dcterms:modified>
</cp:coreProperties>
</file>