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1"/>
  </p:sldMasterIdLst>
  <p:notesMasterIdLst>
    <p:notesMasterId r:id="rId38"/>
  </p:notesMasterIdLst>
  <p:sldIdLst>
    <p:sldId id="327" r:id="rId2"/>
    <p:sldId id="323" r:id="rId3"/>
    <p:sldId id="321" r:id="rId4"/>
    <p:sldId id="324" r:id="rId5"/>
    <p:sldId id="325" r:id="rId6"/>
    <p:sldId id="341" r:id="rId7"/>
    <p:sldId id="342" r:id="rId8"/>
    <p:sldId id="343" r:id="rId9"/>
    <p:sldId id="326" r:id="rId10"/>
    <p:sldId id="344" r:id="rId11"/>
    <p:sldId id="345" r:id="rId12"/>
    <p:sldId id="346" r:id="rId13"/>
    <p:sldId id="347" r:id="rId14"/>
    <p:sldId id="348" r:id="rId15"/>
    <p:sldId id="349" r:id="rId16"/>
    <p:sldId id="350" r:id="rId17"/>
    <p:sldId id="322" r:id="rId18"/>
    <p:sldId id="351" r:id="rId19"/>
    <p:sldId id="353" r:id="rId20"/>
    <p:sldId id="354" r:id="rId21"/>
    <p:sldId id="355" r:id="rId22"/>
    <p:sldId id="340" r:id="rId23"/>
    <p:sldId id="331" r:id="rId24"/>
    <p:sldId id="333" r:id="rId25"/>
    <p:sldId id="334" r:id="rId26"/>
    <p:sldId id="335" r:id="rId27"/>
    <p:sldId id="336" r:id="rId28"/>
    <p:sldId id="337" r:id="rId29"/>
    <p:sldId id="338" r:id="rId30"/>
    <p:sldId id="356" r:id="rId31"/>
    <p:sldId id="357" r:id="rId32"/>
    <p:sldId id="362" r:id="rId33"/>
    <p:sldId id="358" r:id="rId34"/>
    <p:sldId id="359" r:id="rId35"/>
    <p:sldId id="361" r:id="rId36"/>
    <p:sldId id="363"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Shrikhand" panose="020B0604020202020204" charset="0"/>
      <p:regular r:id="rId43"/>
    </p:embeddedFont>
    <p:embeddedFont>
      <p:font typeface="Acme" panose="020B0604020202020204" charset="0"/>
      <p:regular r:id="rId44"/>
    </p:embeddedFont>
    <p:embeddedFont>
      <p:font typeface="SimSun" panose="02010600030101010101" pitchFamily="2" charset="-122"/>
      <p:regular r:id="rId45"/>
    </p:embeddedFont>
    <p:embeddedFont>
      <p:font typeface="Barlow" panose="020B0604020202020204" charset="0"/>
      <p:regular r:id="rId46"/>
      <p:bold r:id="rId47"/>
      <p:italic r:id="rId48"/>
      <p:boldItalic r:id="rId49"/>
    </p:embeddedFont>
    <p:embeddedFont>
      <p:font typeface="Nunito" panose="020B0604020202020204" charset="0"/>
      <p:regular r:id="rId50"/>
      <p:bold r:id="rId51"/>
      <p:italic r:id="rId52"/>
      <p:boldItalic r:id="rId53"/>
    </p:embeddedFont>
    <p:embeddedFont>
      <p:font typeface="Manjari" panose="020B0604020202020204" charset="0"/>
      <p:regular r:id="rId54"/>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F35"/>
    <a:srgbClr val="FFEBB9"/>
    <a:srgbClr val="FFFFCC"/>
    <a:srgbClr val="F36C2F"/>
    <a:srgbClr val="000000"/>
    <a:srgbClr val="FDA1C6"/>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6E5E65-2CB2-4E9F-82A3-BE87758A0435}">
  <a:tblStyle styleId="{2B6E5E65-2CB2-4E9F-82A3-BE87758A04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78"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f9411d3e98_6_14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f9411d3e98_6_14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86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1"/>
        <p:cNvGrpSpPr/>
        <p:nvPr/>
      </p:nvGrpSpPr>
      <p:grpSpPr>
        <a:xfrm>
          <a:off x="0" y="0"/>
          <a:ext cx="0" cy="0"/>
          <a:chOff x="0" y="0"/>
          <a:chExt cx="0" cy="0"/>
        </a:xfrm>
      </p:grpSpPr>
      <p:sp>
        <p:nvSpPr>
          <p:cNvPr id="4722" name="Google Shape;4722;gf9411d3e98_6_15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3" name="Google Shape;4723;gf9411d3e98_6_15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12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a:t>
            </a:r>
            <a:r>
              <a:rPr lang="en-US" baseline="0" smtClean="0"/>
              <a:t> bấm vào hình các chú thỏ để mở câu hỏi. GV bấm vào hình mũi tên để kết thúc trò chơi.</a:t>
            </a:r>
            <a:endParaRPr lang="en-US"/>
          </a:p>
        </p:txBody>
      </p:sp>
    </p:spTree>
    <p:extLst>
      <p:ext uri="{BB962C8B-B14F-4D97-AF65-F5344CB8AC3E}">
        <p14:creationId xmlns:p14="http://schemas.microsoft.com/office/powerpoint/2010/main" val="348383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40814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1806616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110941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310649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304342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GV bấm</a:t>
            </a:r>
            <a:r>
              <a:rPr lang="en-US" baseline="0" smtClean="0"/>
              <a:t> vào hình mũi tên để trở lại slide chọn câu hỏi.</a:t>
            </a:r>
            <a:endParaRPr lang="en-US" smtClean="0"/>
          </a:p>
        </p:txBody>
      </p:sp>
    </p:spTree>
    <p:extLst>
      <p:ext uri="{BB962C8B-B14F-4D97-AF65-F5344CB8AC3E}">
        <p14:creationId xmlns:p14="http://schemas.microsoft.com/office/powerpoint/2010/main" val="297437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1220f6b325f_2_10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1220f6b325f_2_10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95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1220f6b325f_2_8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1220f6b325f_2_8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27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f9411d3e9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f9411d3e9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972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73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8"/>
        <p:cNvGrpSpPr/>
        <p:nvPr/>
      </p:nvGrpSpPr>
      <p:grpSpPr>
        <a:xfrm>
          <a:off x="0" y="0"/>
          <a:ext cx="0" cy="0"/>
          <a:chOff x="0" y="0"/>
          <a:chExt cx="0" cy="0"/>
        </a:xfrm>
      </p:grpSpPr>
      <p:sp>
        <p:nvSpPr>
          <p:cNvPr id="3719" name="Google Shape;3719;g1220f6b325f_2_11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0" name="Google Shape;3720;g1220f6b325f_2_11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430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f9411d3e98_6_14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f9411d3e98_6_14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961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6"/>
        <p:cNvGrpSpPr/>
        <p:nvPr/>
      </p:nvGrpSpPr>
      <p:grpSpPr>
        <a:xfrm>
          <a:off x="0" y="0"/>
          <a:ext cx="0" cy="0"/>
          <a:chOff x="0" y="0"/>
          <a:chExt cx="0" cy="0"/>
        </a:xfrm>
      </p:grpSpPr>
      <p:sp>
        <p:nvSpPr>
          <p:cNvPr id="4047" name="Google Shape;4047;g1220f6b325f_2_11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8" name="Google Shape;4048;g1220f6b325f_2_11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07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1"/>
        <p:cNvGrpSpPr/>
        <p:nvPr/>
      </p:nvGrpSpPr>
      <p:grpSpPr>
        <a:xfrm>
          <a:off x="0" y="0"/>
          <a:ext cx="0" cy="0"/>
          <a:chOff x="0" y="0"/>
          <a:chExt cx="0" cy="0"/>
        </a:xfrm>
      </p:grpSpPr>
      <p:sp>
        <p:nvSpPr>
          <p:cNvPr id="4002" name="Google Shape;4002;gf9411d3e98_6_14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3" name="Google Shape;4003;gf9411d3e98_6_14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10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1"/>
        <p:cNvGrpSpPr/>
        <p:nvPr/>
      </p:nvGrpSpPr>
      <p:grpSpPr>
        <a:xfrm>
          <a:off x="0" y="0"/>
          <a:ext cx="0" cy="0"/>
          <a:chOff x="0" y="0"/>
          <a:chExt cx="0" cy="0"/>
        </a:xfrm>
      </p:grpSpPr>
      <p:sp>
        <p:nvSpPr>
          <p:cNvPr id="4002" name="Google Shape;4002;gf9411d3e98_6_14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3" name="Google Shape;4003;gf9411d3e98_6_14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21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f902fc380e_0_4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4" name="Google Shape;2914;gf902fc380e_0_4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68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f9411d3e9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f9411d3e9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85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3"/>
        <p:cNvGrpSpPr/>
        <p:nvPr/>
      </p:nvGrpSpPr>
      <p:grpSpPr>
        <a:xfrm>
          <a:off x="0" y="0"/>
          <a:ext cx="0" cy="0"/>
          <a:chOff x="0" y="0"/>
          <a:chExt cx="0" cy="0"/>
        </a:xfrm>
      </p:grpSpPr>
      <p:sp>
        <p:nvSpPr>
          <p:cNvPr id="3094" name="Google Shape;3094;gf902fc380e_0_4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5" name="Google Shape;3095;gf902fc380e_0_4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89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9"/>
        <p:cNvGrpSpPr/>
        <p:nvPr/>
      </p:nvGrpSpPr>
      <p:grpSpPr>
        <a:xfrm>
          <a:off x="0" y="0"/>
          <a:ext cx="0" cy="0"/>
          <a:chOff x="0" y="0"/>
          <a:chExt cx="0" cy="0"/>
        </a:xfrm>
      </p:grpSpPr>
      <p:sp>
        <p:nvSpPr>
          <p:cNvPr id="3600" name="Google Shape;3600;g1220f6b325f_2_10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1" name="Google Shape;3601;g1220f6b325f_2_10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7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5800" y="344325"/>
            <a:ext cx="6989652" cy="4603392"/>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75288" y="603538"/>
            <a:ext cx="1281950" cy="1320950"/>
            <a:chOff x="1489150" y="515413"/>
            <a:chExt cx="1281950" cy="1320950"/>
          </a:xfrm>
        </p:grpSpPr>
        <p:sp>
          <p:nvSpPr>
            <p:cNvPr id="11" name="Google Shape;11;p2"/>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02050" y="1237288"/>
              <a:ext cx="1087450" cy="589675"/>
            </a:xfrm>
            <a:custGeom>
              <a:avLst/>
              <a:gdLst/>
              <a:ahLst/>
              <a:cxnLst/>
              <a:rect l="l" t="t" r="r" b="b"/>
              <a:pathLst>
                <a:path w="43498" h="23587" extrusionOk="0">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89150" y="1223038"/>
              <a:ext cx="1111750" cy="613325"/>
            </a:xfrm>
            <a:custGeom>
              <a:avLst/>
              <a:gdLst/>
              <a:ahLst/>
              <a:cxnLst/>
              <a:rect l="l" t="t" r="r" b="b"/>
              <a:pathLst>
                <a:path w="44470" h="24533" extrusionOk="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6400" y="1341913"/>
              <a:ext cx="835150" cy="393750"/>
            </a:xfrm>
            <a:custGeom>
              <a:avLst/>
              <a:gdLst/>
              <a:ahLst/>
              <a:cxnLst/>
              <a:rect l="l" t="t" r="r" b="b"/>
              <a:pathLst>
                <a:path w="33406" h="15750" extrusionOk="0">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80325" y="1327063"/>
              <a:ext cx="850350" cy="416725"/>
            </a:xfrm>
            <a:custGeom>
              <a:avLst/>
              <a:gdLst/>
              <a:ahLst/>
              <a:cxnLst/>
              <a:rect l="l" t="t" r="r" b="b"/>
              <a:pathLst>
                <a:path w="34014" h="16669" extrusionOk="0">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2050" y="1237288"/>
              <a:ext cx="1087450" cy="589675"/>
            </a:xfrm>
            <a:custGeom>
              <a:avLst/>
              <a:gdLst/>
              <a:ahLst/>
              <a:cxnLst/>
              <a:rect l="l" t="t" r="r" b="b"/>
              <a:pathLst>
                <a:path w="43498" h="23587" extrusionOk="0">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89150" y="1223038"/>
              <a:ext cx="1111750" cy="613325"/>
            </a:xfrm>
            <a:custGeom>
              <a:avLst/>
              <a:gdLst/>
              <a:ahLst/>
              <a:cxnLst/>
              <a:rect l="l" t="t" r="r" b="b"/>
              <a:pathLst>
                <a:path w="44470" h="24533" extrusionOk="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86400" y="1341913"/>
              <a:ext cx="835150" cy="393750"/>
            </a:xfrm>
            <a:custGeom>
              <a:avLst/>
              <a:gdLst/>
              <a:ahLst/>
              <a:cxnLst/>
              <a:rect l="l" t="t" r="r" b="b"/>
              <a:pathLst>
                <a:path w="33406" h="15750" extrusionOk="0">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80325" y="1327063"/>
              <a:ext cx="850350" cy="416725"/>
            </a:xfrm>
            <a:custGeom>
              <a:avLst/>
              <a:gdLst/>
              <a:ahLst/>
              <a:cxnLst/>
              <a:rect l="l" t="t" r="r" b="b"/>
              <a:pathLst>
                <a:path w="34014" h="16669" extrusionOk="0">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35200" y="1380938"/>
              <a:ext cx="484075" cy="209350"/>
            </a:xfrm>
            <a:custGeom>
              <a:avLst/>
              <a:gdLst/>
              <a:ahLst/>
              <a:cxnLst/>
              <a:rect l="l" t="t" r="r" b="b"/>
              <a:pathLst>
                <a:path w="19363" h="8374" extrusionOk="0">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927600" y="1367188"/>
              <a:ext cx="503075" cy="236725"/>
            </a:xfrm>
            <a:custGeom>
              <a:avLst/>
              <a:gdLst/>
              <a:ahLst/>
              <a:cxnLst/>
              <a:rect l="l" t="t" r="r" b="b"/>
              <a:pathLst>
                <a:path w="20123" h="9469" extrusionOk="0">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6606549" y="3078787"/>
            <a:ext cx="1531035" cy="1522635"/>
            <a:chOff x="6950349" y="3121287"/>
            <a:chExt cx="1531035" cy="1522635"/>
          </a:xfrm>
        </p:grpSpPr>
        <p:sp>
          <p:nvSpPr>
            <p:cNvPr id="30" name="Google Shape;30;p2"/>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flipH="1">
            <a:off x="7086763" y="708963"/>
            <a:ext cx="1281950" cy="1320950"/>
            <a:chOff x="1489150" y="515413"/>
            <a:chExt cx="1281950" cy="1320950"/>
          </a:xfrm>
        </p:grpSpPr>
        <p:sp>
          <p:nvSpPr>
            <p:cNvPr id="35" name="Google Shape;35;p2"/>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502050" y="1237288"/>
              <a:ext cx="1087450" cy="589675"/>
            </a:xfrm>
            <a:custGeom>
              <a:avLst/>
              <a:gdLst/>
              <a:ahLst/>
              <a:cxnLst/>
              <a:rect l="l" t="t" r="r" b="b"/>
              <a:pathLst>
                <a:path w="43498" h="23587" extrusionOk="0">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489150" y="1223038"/>
              <a:ext cx="1111750" cy="613325"/>
            </a:xfrm>
            <a:custGeom>
              <a:avLst/>
              <a:gdLst/>
              <a:ahLst/>
              <a:cxnLst/>
              <a:rect l="l" t="t" r="r" b="b"/>
              <a:pathLst>
                <a:path w="44470" h="24533" extrusionOk="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86400" y="1341913"/>
              <a:ext cx="835150" cy="393750"/>
            </a:xfrm>
            <a:custGeom>
              <a:avLst/>
              <a:gdLst/>
              <a:ahLst/>
              <a:cxnLst/>
              <a:rect l="l" t="t" r="r" b="b"/>
              <a:pathLst>
                <a:path w="33406" h="15750" extrusionOk="0">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80325" y="1327063"/>
              <a:ext cx="850350" cy="416725"/>
            </a:xfrm>
            <a:custGeom>
              <a:avLst/>
              <a:gdLst/>
              <a:ahLst/>
              <a:cxnLst/>
              <a:rect l="l" t="t" r="r" b="b"/>
              <a:pathLst>
                <a:path w="34014" h="16669" extrusionOk="0">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02050" y="1237288"/>
              <a:ext cx="1087450" cy="589675"/>
            </a:xfrm>
            <a:custGeom>
              <a:avLst/>
              <a:gdLst/>
              <a:ahLst/>
              <a:cxnLst/>
              <a:rect l="l" t="t" r="r" b="b"/>
              <a:pathLst>
                <a:path w="43498" h="23587" extrusionOk="0">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489150" y="1223038"/>
              <a:ext cx="1111750" cy="613325"/>
            </a:xfrm>
            <a:custGeom>
              <a:avLst/>
              <a:gdLst/>
              <a:ahLst/>
              <a:cxnLst/>
              <a:rect l="l" t="t" r="r" b="b"/>
              <a:pathLst>
                <a:path w="44470" h="24533" extrusionOk="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86400" y="1341913"/>
              <a:ext cx="835150" cy="393750"/>
            </a:xfrm>
            <a:custGeom>
              <a:avLst/>
              <a:gdLst/>
              <a:ahLst/>
              <a:cxnLst/>
              <a:rect l="l" t="t" r="r" b="b"/>
              <a:pathLst>
                <a:path w="33406" h="15750" extrusionOk="0">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580325" y="1327063"/>
              <a:ext cx="850350" cy="416725"/>
            </a:xfrm>
            <a:custGeom>
              <a:avLst/>
              <a:gdLst/>
              <a:ahLst/>
              <a:cxnLst/>
              <a:rect l="l" t="t" r="r" b="b"/>
              <a:pathLst>
                <a:path w="34014" h="16669" extrusionOk="0">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35200" y="1380938"/>
              <a:ext cx="484075" cy="209350"/>
            </a:xfrm>
            <a:custGeom>
              <a:avLst/>
              <a:gdLst/>
              <a:ahLst/>
              <a:cxnLst/>
              <a:rect l="l" t="t" r="r" b="b"/>
              <a:pathLst>
                <a:path w="19363" h="8374" extrusionOk="0">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927600" y="1367188"/>
              <a:ext cx="503075" cy="236725"/>
            </a:xfrm>
            <a:custGeom>
              <a:avLst/>
              <a:gdLst/>
              <a:ahLst/>
              <a:cxnLst/>
              <a:rect l="l" t="t" r="r" b="b"/>
              <a:pathLst>
                <a:path w="20123" h="9469" extrusionOk="0">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901475" y="940075"/>
            <a:ext cx="267100" cy="241525"/>
            <a:chOff x="901475" y="940075"/>
            <a:chExt cx="267100" cy="241525"/>
          </a:xfrm>
        </p:grpSpPr>
        <p:sp>
          <p:nvSpPr>
            <p:cNvPr id="54" name="Google Shape;54;p2"/>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065084" y="418664"/>
            <a:ext cx="496416" cy="422736"/>
            <a:chOff x="668575" y="730375"/>
            <a:chExt cx="885982" cy="754482"/>
          </a:xfrm>
        </p:grpSpPr>
        <p:sp>
          <p:nvSpPr>
            <p:cNvPr id="57" name="Google Shape;57;p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6410350" y="344325"/>
            <a:ext cx="885982" cy="754482"/>
            <a:chOff x="668575" y="730375"/>
            <a:chExt cx="885982" cy="754482"/>
          </a:xfrm>
        </p:grpSpPr>
        <p:sp>
          <p:nvSpPr>
            <p:cNvPr id="62" name="Google Shape;62;p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1118053" y="3556555"/>
            <a:ext cx="1176318" cy="1001726"/>
            <a:chOff x="668575" y="730375"/>
            <a:chExt cx="885982" cy="754482"/>
          </a:xfrm>
        </p:grpSpPr>
        <p:sp>
          <p:nvSpPr>
            <p:cNvPr id="67" name="Google Shape;67;p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901484" y="3333764"/>
            <a:ext cx="496416" cy="422736"/>
            <a:chOff x="668575" y="730375"/>
            <a:chExt cx="885982" cy="754482"/>
          </a:xfrm>
        </p:grpSpPr>
        <p:sp>
          <p:nvSpPr>
            <p:cNvPr id="72" name="Google Shape;72;p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7674275" y="4401713"/>
            <a:ext cx="267100" cy="241525"/>
            <a:chOff x="7563825" y="4401713"/>
            <a:chExt cx="267100" cy="241525"/>
          </a:xfrm>
        </p:grpSpPr>
        <p:sp>
          <p:nvSpPr>
            <p:cNvPr id="77" name="Google Shape;77;p2"/>
            <p:cNvSpPr/>
            <p:nvPr/>
          </p:nvSpPr>
          <p:spPr>
            <a:xfrm>
              <a:off x="7567450" y="4411888"/>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563825" y="4401713"/>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8297225" y="1039113"/>
            <a:ext cx="267100" cy="241525"/>
            <a:chOff x="7191525" y="657688"/>
            <a:chExt cx="267100" cy="241525"/>
          </a:xfrm>
        </p:grpSpPr>
        <p:sp>
          <p:nvSpPr>
            <p:cNvPr id="80" name="Google Shape;80;p2"/>
            <p:cNvSpPr/>
            <p:nvPr/>
          </p:nvSpPr>
          <p:spPr>
            <a:xfrm>
              <a:off x="7195150" y="667863"/>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191525" y="657688"/>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2179738" y="4316738"/>
            <a:ext cx="267100" cy="241525"/>
            <a:chOff x="7563825" y="4401713"/>
            <a:chExt cx="267100" cy="241525"/>
          </a:xfrm>
        </p:grpSpPr>
        <p:sp>
          <p:nvSpPr>
            <p:cNvPr id="83" name="Google Shape;83;p2"/>
            <p:cNvSpPr/>
            <p:nvPr/>
          </p:nvSpPr>
          <p:spPr>
            <a:xfrm>
              <a:off x="7567450" y="4411888"/>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63825" y="4401713"/>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2"/>
          <p:cNvSpPr txBox="1">
            <a:spLocks noGrp="1"/>
          </p:cNvSpPr>
          <p:nvPr>
            <p:ph type="ctrTitle"/>
          </p:nvPr>
        </p:nvSpPr>
        <p:spPr>
          <a:xfrm>
            <a:off x="2416812" y="940075"/>
            <a:ext cx="4310400" cy="2624400"/>
          </a:xfrm>
          <a:prstGeom prst="rect">
            <a:avLst/>
          </a:prstGeom>
          <a:effectLst>
            <a:outerShdw dist="28575" dir="9480000" algn="bl" rotWithShape="0">
              <a:schemeClr val="lt2"/>
            </a:outerShdw>
          </a:effectLst>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900">
                <a:solidFill>
                  <a:schemeClr val="dk2"/>
                </a:solidFill>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6" name="Google Shape;86;p2"/>
          <p:cNvSpPr txBox="1">
            <a:spLocks noGrp="1"/>
          </p:cNvSpPr>
          <p:nvPr>
            <p:ph type="subTitle" idx="1"/>
          </p:nvPr>
        </p:nvSpPr>
        <p:spPr>
          <a:xfrm>
            <a:off x="1194450" y="3566963"/>
            <a:ext cx="6755100" cy="53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87" name="Google Shape;87;p2"/>
          <p:cNvGrpSpPr/>
          <p:nvPr/>
        </p:nvGrpSpPr>
        <p:grpSpPr>
          <a:xfrm>
            <a:off x="7679234" y="3015614"/>
            <a:ext cx="496416" cy="422736"/>
            <a:chOff x="668575" y="730375"/>
            <a:chExt cx="885982" cy="754482"/>
          </a:xfrm>
        </p:grpSpPr>
        <p:sp>
          <p:nvSpPr>
            <p:cNvPr id="88" name="Google Shape;88;p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5">
  <p:cSld name="CUSTOM_24">
    <p:spTree>
      <p:nvGrpSpPr>
        <p:cNvPr id="1" name="Shape 937"/>
        <p:cNvGrpSpPr/>
        <p:nvPr/>
      </p:nvGrpSpPr>
      <p:grpSpPr>
        <a:xfrm>
          <a:off x="0" y="0"/>
          <a:ext cx="0" cy="0"/>
          <a:chOff x="0" y="0"/>
          <a:chExt cx="0" cy="0"/>
        </a:xfrm>
      </p:grpSpPr>
      <p:sp>
        <p:nvSpPr>
          <p:cNvPr id="938" name="Google Shape;938;p33"/>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grpSp>
        <p:nvGrpSpPr>
          <p:cNvPr id="939" name="Google Shape;939;p33"/>
          <p:cNvGrpSpPr/>
          <p:nvPr/>
        </p:nvGrpSpPr>
        <p:grpSpPr>
          <a:xfrm rot="-863686" flipH="1">
            <a:off x="8122669" y="4290746"/>
            <a:ext cx="885977" cy="754478"/>
            <a:chOff x="668575" y="730375"/>
            <a:chExt cx="885982" cy="754482"/>
          </a:xfrm>
        </p:grpSpPr>
        <p:sp>
          <p:nvSpPr>
            <p:cNvPr id="940" name="Google Shape;940;p3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3"/>
          <p:cNvGrpSpPr/>
          <p:nvPr/>
        </p:nvGrpSpPr>
        <p:grpSpPr>
          <a:xfrm>
            <a:off x="194825" y="882574"/>
            <a:ext cx="267100" cy="241525"/>
            <a:chOff x="901475" y="940075"/>
            <a:chExt cx="267100" cy="241525"/>
          </a:xfrm>
        </p:grpSpPr>
        <p:sp>
          <p:nvSpPr>
            <p:cNvPr id="945" name="Google Shape;945;p3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3"/>
          <p:cNvGrpSpPr/>
          <p:nvPr/>
        </p:nvGrpSpPr>
        <p:grpSpPr>
          <a:xfrm>
            <a:off x="441496" y="1076475"/>
            <a:ext cx="496416" cy="422736"/>
            <a:chOff x="668575" y="730375"/>
            <a:chExt cx="885982" cy="754482"/>
          </a:xfrm>
        </p:grpSpPr>
        <p:sp>
          <p:nvSpPr>
            <p:cNvPr id="948" name="Google Shape;948;p3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5">
  <p:cSld name="CUSTOM_27">
    <p:spTree>
      <p:nvGrpSpPr>
        <p:cNvPr id="1" name="Shape 1099"/>
        <p:cNvGrpSpPr/>
        <p:nvPr/>
      </p:nvGrpSpPr>
      <p:grpSpPr>
        <a:xfrm>
          <a:off x="0" y="0"/>
          <a:ext cx="0" cy="0"/>
          <a:chOff x="0" y="0"/>
          <a:chExt cx="0" cy="0"/>
        </a:xfrm>
      </p:grpSpPr>
      <p:sp>
        <p:nvSpPr>
          <p:cNvPr id="1100" name="Google Shape;1100;p39"/>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sp>
        <p:nvSpPr>
          <p:cNvPr id="1101" name="Google Shape;1101;p39"/>
          <p:cNvSpPr txBox="1">
            <a:spLocks noGrp="1"/>
          </p:cNvSpPr>
          <p:nvPr>
            <p:ph type="subTitle" idx="1"/>
          </p:nvPr>
        </p:nvSpPr>
        <p:spPr>
          <a:xfrm>
            <a:off x="699450" y="2273500"/>
            <a:ext cx="3371400" cy="69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1102" name="Google Shape;1102;p39"/>
          <p:cNvSpPr txBox="1">
            <a:spLocks noGrp="1"/>
          </p:cNvSpPr>
          <p:nvPr>
            <p:ph type="subTitle" idx="2"/>
          </p:nvPr>
        </p:nvSpPr>
        <p:spPr>
          <a:xfrm>
            <a:off x="699688" y="1836000"/>
            <a:ext cx="3371400" cy="4971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1103" name="Google Shape;1103;p39"/>
          <p:cNvSpPr txBox="1">
            <a:spLocks noGrp="1"/>
          </p:cNvSpPr>
          <p:nvPr>
            <p:ph type="subTitle" idx="3"/>
          </p:nvPr>
        </p:nvSpPr>
        <p:spPr>
          <a:xfrm>
            <a:off x="699542" y="3512650"/>
            <a:ext cx="3371100" cy="693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1104" name="Google Shape;1104;p39"/>
          <p:cNvSpPr txBox="1">
            <a:spLocks noGrp="1"/>
          </p:cNvSpPr>
          <p:nvPr>
            <p:ph type="subTitle" idx="4"/>
          </p:nvPr>
        </p:nvSpPr>
        <p:spPr>
          <a:xfrm>
            <a:off x="699773" y="3075150"/>
            <a:ext cx="3371100" cy="4971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grpSp>
        <p:nvGrpSpPr>
          <p:cNvPr id="1105" name="Google Shape;1105;p39"/>
          <p:cNvGrpSpPr/>
          <p:nvPr/>
        </p:nvGrpSpPr>
        <p:grpSpPr>
          <a:xfrm rot="-1827636">
            <a:off x="95132" y="531633"/>
            <a:ext cx="1206635" cy="1092659"/>
            <a:chOff x="758400" y="636688"/>
            <a:chExt cx="1206745" cy="1092757"/>
          </a:xfrm>
        </p:grpSpPr>
        <p:grpSp>
          <p:nvGrpSpPr>
            <p:cNvPr id="1106" name="Google Shape;1106;p39"/>
            <p:cNvGrpSpPr/>
            <p:nvPr/>
          </p:nvGrpSpPr>
          <p:grpSpPr>
            <a:xfrm>
              <a:off x="758400" y="636688"/>
              <a:ext cx="1117650" cy="860300"/>
              <a:chOff x="6831900" y="1102100"/>
              <a:chExt cx="1117650" cy="860300"/>
            </a:xfrm>
          </p:grpSpPr>
          <p:sp>
            <p:nvSpPr>
              <p:cNvPr id="1107" name="Google Shape;1107;p39"/>
              <p:cNvSpPr/>
              <p:nvPr/>
            </p:nvSpPr>
            <p:spPr>
              <a:xfrm>
                <a:off x="6831900" y="1113925"/>
                <a:ext cx="1117650" cy="836100"/>
              </a:xfrm>
              <a:custGeom>
                <a:avLst/>
                <a:gdLst/>
                <a:ahLst/>
                <a:cxnLst/>
                <a:rect l="l" t="t" r="r" b="b"/>
                <a:pathLst>
                  <a:path w="44706" h="33444" extrusionOk="0">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6946250" y="1102100"/>
                <a:ext cx="871350" cy="860300"/>
              </a:xfrm>
              <a:custGeom>
                <a:avLst/>
                <a:gdLst/>
                <a:ahLst/>
                <a:cxnLst/>
                <a:rect l="l" t="t" r="r" b="b"/>
                <a:pathLst>
                  <a:path w="34854" h="34412" extrusionOk="0">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7007025" y="1224950"/>
                <a:ext cx="767700" cy="619650"/>
              </a:xfrm>
              <a:custGeom>
                <a:avLst/>
                <a:gdLst/>
                <a:ahLst/>
                <a:cxnLst/>
                <a:rect l="l" t="t" r="r" b="b"/>
                <a:pathLst>
                  <a:path w="30708" h="24786" extrusionOk="0">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7068600" y="1211450"/>
                <a:ext cx="628450" cy="646075"/>
              </a:xfrm>
              <a:custGeom>
                <a:avLst/>
                <a:gdLst/>
                <a:ahLst/>
                <a:cxnLst/>
                <a:rect l="l" t="t" r="r" b="b"/>
                <a:pathLst>
                  <a:path w="25138" h="25843" extrusionOk="0">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9"/>
            <p:cNvGrpSpPr/>
            <p:nvPr/>
          </p:nvGrpSpPr>
          <p:grpSpPr>
            <a:xfrm>
              <a:off x="1079163" y="974963"/>
              <a:ext cx="885982" cy="754482"/>
              <a:chOff x="668575" y="730375"/>
              <a:chExt cx="885982" cy="754482"/>
            </a:xfrm>
          </p:grpSpPr>
          <p:sp>
            <p:nvSpPr>
              <p:cNvPr id="1112" name="Google Shape;1112;p3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493"/>
        <p:cNvGrpSpPr/>
        <p:nvPr/>
      </p:nvGrpSpPr>
      <p:grpSpPr>
        <a:xfrm>
          <a:off x="0" y="0"/>
          <a:ext cx="0" cy="0"/>
          <a:chOff x="0" y="0"/>
          <a:chExt cx="0" cy="0"/>
        </a:xfrm>
      </p:grpSpPr>
      <p:grpSp>
        <p:nvGrpSpPr>
          <p:cNvPr id="1494" name="Google Shape;1494;p51"/>
          <p:cNvGrpSpPr/>
          <p:nvPr/>
        </p:nvGrpSpPr>
        <p:grpSpPr>
          <a:xfrm flipH="1">
            <a:off x="529859" y="1598856"/>
            <a:ext cx="267100" cy="241525"/>
            <a:chOff x="901475" y="940075"/>
            <a:chExt cx="267100" cy="241525"/>
          </a:xfrm>
        </p:grpSpPr>
        <p:sp>
          <p:nvSpPr>
            <p:cNvPr id="1495" name="Google Shape;1495;p5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51"/>
          <p:cNvGrpSpPr/>
          <p:nvPr/>
        </p:nvGrpSpPr>
        <p:grpSpPr>
          <a:xfrm flipH="1">
            <a:off x="577009" y="1115544"/>
            <a:ext cx="496416" cy="422736"/>
            <a:chOff x="668575" y="730375"/>
            <a:chExt cx="885982" cy="754482"/>
          </a:xfrm>
        </p:grpSpPr>
        <p:sp>
          <p:nvSpPr>
            <p:cNvPr id="1498" name="Google Shape;1498;p5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51"/>
          <p:cNvGrpSpPr/>
          <p:nvPr/>
        </p:nvGrpSpPr>
        <p:grpSpPr>
          <a:xfrm rot="1251761" flipH="1">
            <a:off x="7724743" y="1615412"/>
            <a:ext cx="1091541" cy="1085552"/>
            <a:chOff x="6950349" y="3121287"/>
            <a:chExt cx="1531035" cy="1522635"/>
          </a:xfrm>
        </p:grpSpPr>
        <p:sp>
          <p:nvSpPr>
            <p:cNvPr id="1503" name="Google Shape;1503;p51"/>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51"/>
          <p:cNvGrpSpPr/>
          <p:nvPr/>
        </p:nvGrpSpPr>
        <p:grpSpPr>
          <a:xfrm flipH="1">
            <a:off x="7476684" y="2139856"/>
            <a:ext cx="267100" cy="241525"/>
            <a:chOff x="901475" y="940075"/>
            <a:chExt cx="267100" cy="241525"/>
          </a:xfrm>
        </p:grpSpPr>
        <p:sp>
          <p:nvSpPr>
            <p:cNvPr id="1508" name="Google Shape;1508;p5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51"/>
          <p:cNvGrpSpPr/>
          <p:nvPr/>
        </p:nvGrpSpPr>
        <p:grpSpPr>
          <a:xfrm rot="-863686" flipH="1">
            <a:off x="4176056" y="4181046"/>
            <a:ext cx="885977" cy="754478"/>
            <a:chOff x="668575" y="730375"/>
            <a:chExt cx="885982" cy="754482"/>
          </a:xfrm>
        </p:grpSpPr>
        <p:sp>
          <p:nvSpPr>
            <p:cNvPr id="1511" name="Google Shape;1511;p5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51"/>
          <p:cNvGrpSpPr/>
          <p:nvPr/>
        </p:nvGrpSpPr>
        <p:grpSpPr>
          <a:xfrm rot="-863686" flipH="1">
            <a:off x="4027926" y="4112166"/>
            <a:ext cx="267098" cy="241524"/>
            <a:chOff x="901475" y="940075"/>
            <a:chExt cx="267100" cy="241525"/>
          </a:xfrm>
        </p:grpSpPr>
        <p:sp>
          <p:nvSpPr>
            <p:cNvPr id="1516" name="Google Shape;1516;p5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51"/>
          <p:cNvGrpSpPr/>
          <p:nvPr/>
        </p:nvGrpSpPr>
        <p:grpSpPr>
          <a:xfrm rot="-728407">
            <a:off x="7792584" y="804623"/>
            <a:ext cx="955859" cy="1138639"/>
            <a:chOff x="1968625" y="515413"/>
            <a:chExt cx="802475" cy="955925"/>
          </a:xfrm>
        </p:grpSpPr>
        <p:sp>
          <p:nvSpPr>
            <p:cNvPr id="1519" name="Google Shape;1519;p5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51"/>
          <p:cNvGrpSpPr/>
          <p:nvPr/>
        </p:nvGrpSpPr>
        <p:grpSpPr>
          <a:xfrm flipH="1">
            <a:off x="4921984" y="3871144"/>
            <a:ext cx="496416" cy="422736"/>
            <a:chOff x="668575" y="730375"/>
            <a:chExt cx="885982" cy="754482"/>
          </a:xfrm>
        </p:grpSpPr>
        <p:sp>
          <p:nvSpPr>
            <p:cNvPr id="1528" name="Google Shape;1528;p5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1532"/>
        <p:cNvGrpSpPr/>
        <p:nvPr/>
      </p:nvGrpSpPr>
      <p:grpSpPr>
        <a:xfrm>
          <a:off x="0" y="0"/>
          <a:ext cx="0" cy="0"/>
          <a:chOff x="0" y="0"/>
          <a:chExt cx="0" cy="0"/>
        </a:xfrm>
      </p:grpSpPr>
      <p:grpSp>
        <p:nvGrpSpPr>
          <p:cNvPr id="1533" name="Google Shape;1533;p52"/>
          <p:cNvGrpSpPr/>
          <p:nvPr/>
        </p:nvGrpSpPr>
        <p:grpSpPr>
          <a:xfrm rot="-8228867">
            <a:off x="327654" y="1167992"/>
            <a:ext cx="1117634" cy="860288"/>
            <a:chOff x="6831900" y="1102100"/>
            <a:chExt cx="1117650" cy="860300"/>
          </a:xfrm>
        </p:grpSpPr>
        <p:sp>
          <p:nvSpPr>
            <p:cNvPr id="1534" name="Google Shape;1534;p52"/>
            <p:cNvSpPr/>
            <p:nvPr/>
          </p:nvSpPr>
          <p:spPr>
            <a:xfrm>
              <a:off x="6831900" y="1113925"/>
              <a:ext cx="1117650" cy="836100"/>
            </a:xfrm>
            <a:custGeom>
              <a:avLst/>
              <a:gdLst/>
              <a:ahLst/>
              <a:cxnLst/>
              <a:rect l="l" t="t" r="r" b="b"/>
              <a:pathLst>
                <a:path w="44706" h="33444" extrusionOk="0">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6946250" y="1102100"/>
              <a:ext cx="871350" cy="860300"/>
            </a:xfrm>
            <a:custGeom>
              <a:avLst/>
              <a:gdLst/>
              <a:ahLst/>
              <a:cxnLst/>
              <a:rect l="l" t="t" r="r" b="b"/>
              <a:pathLst>
                <a:path w="34854" h="34412" extrusionOk="0">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7007025" y="1224950"/>
              <a:ext cx="767700" cy="619650"/>
            </a:xfrm>
            <a:custGeom>
              <a:avLst/>
              <a:gdLst/>
              <a:ahLst/>
              <a:cxnLst/>
              <a:rect l="l" t="t" r="r" b="b"/>
              <a:pathLst>
                <a:path w="30708" h="24786" extrusionOk="0">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2"/>
            <p:cNvSpPr/>
            <p:nvPr/>
          </p:nvSpPr>
          <p:spPr>
            <a:xfrm>
              <a:off x="7068600" y="1211450"/>
              <a:ext cx="628450" cy="646075"/>
            </a:xfrm>
            <a:custGeom>
              <a:avLst/>
              <a:gdLst/>
              <a:ahLst/>
              <a:cxnLst/>
              <a:rect l="l" t="t" r="r" b="b"/>
              <a:pathLst>
                <a:path w="25138" h="25843" extrusionOk="0">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52"/>
          <p:cNvGrpSpPr/>
          <p:nvPr/>
        </p:nvGrpSpPr>
        <p:grpSpPr>
          <a:xfrm rot="-8228867">
            <a:off x="779973" y="1426311"/>
            <a:ext cx="885969" cy="754472"/>
            <a:chOff x="668575" y="730375"/>
            <a:chExt cx="885982" cy="754482"/>
          </a:xfrm>
        </p:grpSpPr>
        <p:sp>
          <p:nvSpPr>
            <p:cNvPr id="1539" name="Google Shape;1539;p5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52"/>
          <p:cNvGrpSpPr/>
          <p:nvPr/>
        </p:nvGrpSpPr>
        <p:grpSpPr>
          <a:xfrm rot="9641721">
            <a:off x="586997" y="623838"/>
            <a:ext cx="267107" cy="241532"/>
            <a:chOff x="901475" y="940075"/>
            <a:chExt cx="267100" cy="241525"/>
          </a:xfrm>
        </p:grpSpPr>
        <p:sp>
          <p:nvSpPr>
            <p:cNvPr id="1544" name="Google Shape;1544;p52"/>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2"/>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52"/>
          <p:cNvGrpSpPr/>
          <p:nvPr/>
        </p:nvGrpSpPr>
        <p:grpSpPr>
          <a:xfrm rot="9641902">
            <a:off x="893012" y="579188"/>
            <a:ext cx="496410" cy="422731"/>
            <a:chOff x="668575" y="730375"/>
            <a:chExt cx="885982" cy="754482"/>
          </a:xfrm>
        </p:grpSpPr>
        <p:sp>
          <p:nvSpPr>
            <p:cNvPr id="1547" name="Google Shape;1547;p5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52"/>
          <p:cNvSpPr/>
          <p:nvPr/>
        </p:nvSpPr>
        <p:spPr>
          <a:xfrm>
            <a:off x="1532650" y="-857875"/>
            <a:ext cx="6224688" cy="2559600"/>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2"/>
          <p:cNvGrpSpPr/>
          <p:nvPr/>
        </p:nvGrpSpPr>
        <p:grpSpPr>
          <a:xfrm rot="4150140">
            <a:off x="6688143" y="3738275"/>
            <a:ext cx="885950" cy="754455"/>
            <a:chOff x="668575" y="730375"/>
            <a:chExt cx="885982" cy="754482"/>
          </a:xfrm>
        </p:grpSpPr>
        <p:sp>
          <p:nvSpPr>
            <p:cNvPr id="1553" name="Google Shape;1553;p5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52"/>
          <p:cNvGrpSpPr/>
          <p:nvPr/>
        </p:nvGrpSpPr>
        <p:grpSpPr>
          <a:xfrm rot="4150140">
            <a:off x="7609090" y="3994743"/>
            <a:ext cx="267090" cy="241516"/>
            <a:chOff x="901475" y="940075"/>
            <a:chExt cx="267100" cy="241525"/>
          </a:xfrm>
        </p:grpSpPr>
        <p:sp>
          <p:nvSpPr>
            <p:cNvPr id="1558" name="Google Shape;1558;p52"/>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52"/>
          <p:cNvGrpSpPr/>
          <p:nvPr/>
        </p:nvGrpSpPr>
        <p:grpSpPr>
          <a:xfrm rot="-1251761">
            <a:off x="7242393" y="2784387"/>
            <a:ext cx="1091541" cy="1085552"/>
            <a:chOff x="6950349" y="3121287"/>
            <a:chExt cx="1531035" cy="1522635"/>
          </a:xfrm>
        </p:grpSpPr>
        <p:sp>
          <p:nvSpPr>
            <p:cNvPr id="1561" name="Google Shape;1561;p52"/>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52"/>
          <p:cNvGrpSpPr/>
          <p:nvPr/>
        </p:nvGrpSpPr>
        <p:grpSpPr>
          <a:xfrm rot="4150140">
            <a:off x="8076265" y="2672593"/>
            <a:ext cx="267090" cy="241516"/>
            <a:chOff x="901475" y="940075"/>
            <a:chExt cx="267100" cy="241525"/>
          </a:xfrm>
        </p:grpSpPr>
        <p:sp>
          <p:nvSpPr>
            <p:cNvPr id="1566" name="Google Shape;1566;p52"/>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1568"/>
        <p:cNvGrpSpPr/>
        <p:nvPr/>
      </p:nvGrpSpPr>
      <p:grpSpPr>
        <a:xfrm>
          <a:off x="0" y="0"/>
          <a:ext cx="0" cy="0"/>
          <a:chOff x="0" y="0"/>
          <a:chExt cx="0" cy="0"/>
        </a:xfrm>
      </p:grpSpPr>
      <p:grpSp>
        <p:nvGrpSpPr>
          <p:cNvPr id="1569" name="Google Shape;1569;p53"/>
          <p:cNvGrpSpPr/>
          <p:nvPr/>
        </p:nvGrpSpPr>
        <p:grpSpPr>
          <a:xfrm rot="4449173">
            <a:off x="7234174" y="3700874"/>
            <a:ext cx="873969" cy="1040999"/>
            <a:chOff x="1968625" y="515413"/>
            <a:chExt cx="802475" cy="955925"/>
          </a:xfrm>
        </p:grpSpPr>
        <p:sp>
          <p:nvSpPr>
            <p:cNvPr id="1570" name="Google Shape;1570;p5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3"/>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3"/>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3"/>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3"/>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53"/>
          <p:cNvGrpSpPr/>
          <p:nvPr/>
        </p:nvGrpSpPr>
        <p:grpSpPr>
          <a:xfrm rot="1785716">
            <a:off x="8271175" y="4252941"/>
            <a:ext cx="267101" cy="241526"/>
            <a:chOff x="901475" y="940075"/>
            <a:chExt cx="267100" cy="241525"/>
          </a:xfrm>
        </p:grpSpPr>
        <p:sp>
          <p:nvSpPr>
            <p:cNvPr id="1579" name="Google Shape;1579;p5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53"/>
          <p:cNvGrpSpPr/>
          <p:nvPr/>
        </p:nvGrpSpPr>
        <p:grpSpPr>
          <a:xfrm rot="9641721">
            <a:off x="586997" y="623838"/>
            <a:ext cx="267107" cy="241532"/>
            <a:chOff x="901475" y="940075"/>
            <a:chExt cx="267100" cy="241525"/>
          </a:xfrm>
        </p:grpSpPr>
        <p:sp>
          <p:nvSpPr>
            <p:cNvPr id="1582" name="Google Shape;1582;p5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53"/>
          <p:cNvGrpSpPr/>
          <p:nvPr/>
        </p:nvGrpSpPr>
        <p:grpSpPr>
          <a:xfrm rot="9641902">
            <a:off x="893012" y="579188"/>
            <a:ext cx="496410" cy="422731"/>
            <a:chOff x="668575" y="730375"/>
            <a:chExt cx="885982" cy="754482"/>
          </a:xfrm>
        </p:grpSpPr>
        <p:sp>
          <p:nvSpPr>
            <p:cNvPr id="1585" name="Google Shape;1585;p5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53"/>
          <p:cNvGrpSpPr/>
          <p:nvPr/>
        </p:nvGrpSpPr>
        <p:grpSpPr>
          <a:xfrm rot="-9641721" flipH="1">
            <a:off x="6782726" y="4531688"/>
            <a:ext cx="267107" cy="241532"/>
            <a:chOff x="901475" y="940075"/>
            <a:chExt cx="267100" cy="241525"/>
          </a:xfrm>
        </p:grpSpPr>
        <p:sp>
          <p:nvSpPr>
            <p:cNvPr id="1590" name="Google Shape;1590;p5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53"/>
          <p:cNvGrpSpPr/>
          <p:nvPr/>
        </p:nvGrpSpPr>
        <p:grpSpPr>
          <a:xfrm rot="-9641902" flipH="1">
            <a:off x="6241183" y="4272738"/>
            <a:ext cx="496410" cy="422731"/>
            <a:chOff x="668575" y="730375"/>
            <a:chExt cx="885982" cy="754482"/>
          </a:xfrm>
        </p:grpSpPr>
        <p:sp>
          <p:nvSpPr>
            <p:cNvPr id="1593" name="Google Shape;1593;p5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53"/>
          <p:cNvGrpSpPr/>
          <p:nvPr/>
        </p:nvGrpSpPr>
        <p:grpSpPr>
          <a:xfrm rot="1251761" flipH="1">
            <a:off x="413943" y="1061512"/>
            <a:ext cx="1091541" cy="1085552"/>
            <a:chOff x="6950349" y="3121287"/>
            <a:chExt cx="1531035" cy="1522635"/>
          </a:xfrm>
        </p:grpSpPr>
        <p:sp>
          <p:nvSpPr>
            <p:cNvPr id="1598" name="Google Shape;1598;p53"/>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3"/>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3"/>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3"/>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53"/>
          <p:cNvGrpSpPr/>
          <p:nvPr/>
        </p:nvGrpSpPr>
        <p:grpSpPr>
          <a:xfrm flipH="1">
            <a:off x="1272459" y="1958656"/>
            <a:ext cx="267100" cy="241525"/>
            <a:chOff x="901475" y="940075"/>
            <a:chExt cx="267100" cy="241525"/>
          </a:xfrm>
        </p:grpSpPr>
        <p:sp>
          <p:nvSpPr>
            <p:cNvPr id="1603" name="Google Shape;1603;p5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8"/>
          <p:cNvSpPr txBox="1">
            <a:spLocks noGrp="1"/>
          </p:cNvSpPr>
          <p:nvPr>
            <p:ph type="title"/>
          </p:nvPr>
        </p:nvSpPr>
        <p:spPr>
          <a:xfrm>
            <a:off x="1514700" y="1187100"/>
            <a:ext cx="6114600" cy="2769300"/>
          </a:xfrm>
          <a:prstGeom prst="rect">
            <a:avLst/>
          </a:prstGeom>
          <a:effectLst>
            <a:outerShdw dist="38100" dir="11880000" algn="bl" rotWithShape="0">
              <a:schemeClr val="lt2">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4800"/>
              <a:buNone/>
              <a:defRPr sz="8600">
                <a:solidFill>
                  <a:schemeClr val="accent1"/>
                </a:solidFill>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avLst/>
              <a:gdLst/>
              <a:ahLst/>
              <a:cxnLst/>
              <a:rect l="l" t="t" r="r" b="b"/>
              <a:pathLst>
                <a:path w="44706" h="33444" extrusionOk="0">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946250" y="1102100"/>
              <a:ext cx="871350" cy="860300"/>
            </a:xfrm>
            <a:custGeom>
              <a:avLst/>
              <a:gdLst/>
              <a:ahLst/>
              <a:cxnLst/>
              <a:rect l="l" t="t" r="r" b="b"/>
              <a:pathLst>
                <a:path w="34854" h="34412" extrusionOk="0">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7007025" y="1224950"/>
              <a:ext cx="767700" cy="619650"/>
            </a:xfrm>
            <a:custGeom>
              <a:avLst/>
              <a:gdLst/>
              <a:ahLst/>
              <a:cxnLst/>
              <a:rect l="l" t="t" r="r" b="b"/>
              <a:pathLst>
                <a:path w="30708" h="24786" extrusionOk="0">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7068600" y="1211450"/>
              <a:ext cx="628450" cy="646075"/>
            </a:xfrm>
            <a:custGeom>
              <a:avLst/>
              <a:gdLst/>
              <a:ahLst/>
              <a:cxnLst/>
              <a:rect l="l" t="t" r="r" b="b"/>
              <a:pathLst>
                <a:path w="25138" h="25843" extrusionOk="0">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250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65"/>
        <p:cNvGrpSpPr/>
        <p:nvPr/>
      </p:nvGrpSpPr>
      <p:grpSpPr>
        <a:xfrm>
          <a:off x="0" y="0"/>
          <a:ext cx="0" cy="0"/>
          <a:chOff x="0" y="0"/>
          <a:chExt cx="0" cy="0"/>
        </a:xfrm>
      </p:grpSpPr>
      <p:sp>
        <p:nvSpPr>
          <p:cNvPr id="466" name="Google Shape;466;p20"/>
          <p:cNvSpPr txBox="1">
            <a:spLocks noGrp="1"/>
          </p:cNvSpPr>
          <p:nvPr>
            <p:ph type="title" hasCustomPrompt="1"/>
          </p:nvPr>
        </p:nvSpPr>
        <p:spPr>
          <a:xfrm>
            <a:off x="715150" y="1057475"/>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7" name="Google Shape;467;p20"/>
          <p:cNvSpPr txBox="1">
            <a:spLocks noGrp="1"/>
          </p:cNvSpPr>
          <p:nvPr>
            <p:ph type="subTitle" idx="1"/>
          </p:nvPr>
        </p:nvSpPr>
        <p:spPr>
          <a:xfrm>
            <a:off x="715150" y="1885775"/>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 name="Google Shape;468;p20"/>
          <p:cNvSpPr txBox="1">
            <a:spLocks noGrp="1"/>
          </p:cNvSpPr>
          <p:nvPr>
            <p:ph type="title" idx="2" hasCustomPrompt="1"/>
          </p:nvPr>
        </p:nvSpPr>
        <p:spPr>
          <a:xfrm>
            <a:off x="4637450" y="1057475"/>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 name="Google Shape;469;p20"/>
          <p:cNvSpPr txBox="1">
            <a:spLocks noGrp="1"/>
          </p:cNvSpPr>
          <p:nvPr>
            <p:ph type="subTitle" idx="3"/>
          </p:nvPr>
        </p:nvSpPr>
        <p:spPr>
          <a:xfrm>
            <a:off x="4637450" y="1885775"/>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0" name="Google Shape;470;p20"/>
          <p:cNvSpPr txBox="1">
            <a:spLocks noGrp="1"/>
          </p:cNvSpPr>
          <p:nvPr>
            <p:ph type="title" idx="4" hasCustomPrompt="1"/>
          </p:nvPr>
        </p:nvSpPr>
        <p:spPr>
          <a:xfrm>
            <a:off x="2676350" y="2706300"/>
            <a:ext cx="3791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atin typeface="Arial" panose="020B0604020202020204" pitchFamily="34" charset="0"/>
                <a:cs typeface="Arial" panose="020B0604020202020204" pitchFamily="34" charset="0"/>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71" name="Google Shape;471;p20"/>
          <p:cNvSpPr txBox="1">
            <a:spLocks noGrp="1"/>
          </p:cNvSpPr>
          <p:nvPr>
            <p:ph type="subTitle" idx="5"/>
          </p:nvPr>
        </p:nvSpPr>
        <p:spPr>
          <a:xfrm>
            <a:off x="2676350" y="3534600"/>
            <a:ext cx="3791400" cy="3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72" name="Google Shape;472;p20"/>
          <p:cNvGrpSpPr/>
          <p:nvPr/>
        </p:nvGrpSpPr>
        <p:grpSpPr>
          <a:xfrm>
            <a:off x="-1133350" y="0"/>
            <a:ext cx="3218025" cy="797394"/>
            <a:chOff x="-76750" y="-139250"/>
            <a:chExt cx="3218025" cy="797394"/>
          </a:xfrm>
        </p:grpSpPr>
        <p:sp>
          <p:nvSpPr>
            <p:cNvPr id="473" name="Google Shape;473;p20"/>
            <p:cNvSpPr/>
            <p:nvPr/>
          </p:nvSpPr>
          <p:spPr>
            <a:xfrm>
              <a:off x="-76750" y="-127356"/>
              <a:ext cx="3218025" cy="753192"/>
            </a:xfrm>
            <a:custGeom>
              <a:avLst/>
              <a:gdLst/>
              <a:ahLst/>
              <a:cxnLst/>
              <a:rect l="l" t="t" r="r" b="b"/>
              <a:pathLst>
                <a:path w="20021" h="4686" extrusionOk="0">
                  <a:moveTo>
                    <a:pt x="3655" y="1"/>
                  </a:moveTo>
                  <a:cubicBezTo>
                    <a:pt x="2586" y="1"/>
                    <a:pt x="1504" y="258"/>
                    <a:pt x="660" y="833"/>
                  </a:cubicBezTo>
                  <a:cubicBezTo>
                    <a:pt x="469" y="952"/>
                    <a:pt x="302" y="1119"/>
                    <a:pt x="175" y="1317"/>
                  </a:cubicBezTo>
                  <a:cubicBezTo>
                    <a:pt x="151" y="1365"/>
                    <a:pt x="119" y="1421"/>
                    <a:pt x="103" y="1476"/>
                  </a:cubicBezTo>
                  <a:cubicBezTo>
                    <a:pt x="95" y="1500"/>
                    <a:pt x="87" y="1524"/>
                    <a:pt x="79" y="1548"/>
                  </a:cubicBezTo>
                  <a:cubicBezTo>
                    <a:pt x="24" y="1747"/>
                    <a:pt x="0" y="1945"/>
                    <a:pt x="0" y="2144"/>
                  </a:cubicBezTo>
                  <a:lnTo>
                    <a:pt x="0" y="2152"/>
                  </a:lnTo>
                  <a:lnTo>
                    <a:pt x="0" y="2430"/>
                  </a:lnTo>
                  <a:cubicBezTo>
                    <a:pt x="24" y="3177"/>
                    <a:pt x="48" y="3924"/>
                    <a:pt x="72" y="4664"/>
                  </a:cubicBezTo>
                  <a:cubicBezTo>
                    <a:pt x="596" y="4671"/>
                    <a:pt x="1119" y="4674"/>
                    <a:pt x="1642" y="4674"/>
                  </a:cubicBezTo>
                  <a:cubicBezTo>
                    <a:pt x="2840" y="4674"/>
                    <a:pt x="4035" y="4659"/>
                    <a:pt x="5230" y="4648"/>
                  </a:cubicBezTo>
                  <a:lnTo>
                    <a:pt x="5381" y="4648"/>
                  </a:lnTo>
                  <a:cubicBezTo>
                    <a:pt x="7093" y="4673"/>
                    <a:pt x="8805" y="4685"/>
                    <a:pt x="10518" y="4685"/>
                  </a:cubicBezTo>
                  <a:cubicBezTo>
                    <a:pt x="13685" y="4685"/>
                    <a:pt x="16853" y="4643"/>
                    <a:pt x="20021" y="4560"/>
                  </a:cubicBezTo>
                  <a:cubicBezTo>
                    <a:pt x="18771" y="3228"/>
                    <a:pt x="16939" y="2478"/>
                    <a:pt x="15117" y="2478"/>
                  </a:cubicBezTo>
                  <a:cubicBezTo>
                    <a:pt x="14493" y="2478"/>
                    <a:pt x="13871" y="2566"/>
                    <a:pt x="13273" y="2748"/>
                  </a:cubicBezTo>
                  <a:cubicBezTo>
                    <a:pt x="12717" y="2923"/>
                    <a:pt x="12136" y="3201"/>
                    <a:pt x="11882" y="3726"/>
                  </a:cubicBezTo>
                  <a:cubicBezTo>
                    <a:pt x="11445" y="3279"/>
                    <a:pt x="10863" y="3045"/>
                    <a:pt x="10272" y="3045"/>
                  </a:cubicBezTo>
                  <a:cubicBezTo>
                    <a:pt x="9906" y="3045"/>
                    <a:pt x="9536" y="3135"/>
                    <a:pt x="9196" y="3320"/>
                  </a:cubicBezTo>
                  <a:cubicBezTo>
                    <a:pt x="8449" y="1890"/>
                    <a:pt x="7177" y="809"/>
                    <a:pt x="5643" y="308"/>
                  </a:cubicBezTo>
                  <a:cubicBezTo>
                    <a:pt x="5031" y="108"/>
                    <a:pt x="4346" y="1"/>
                    <a:pt x="3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69195" y="-139250"/>
              <a:ext cx="3119818" cy="797394"/>
            </a:xfrm>
            <a:custGeom>
              <a:avLst/>
              <a:gdLst/>
              <a:ahLst/>
              <a:cxnLst/>
              <a:rect l="l" t="t" r="r" b="b"/>
              <a:pathLst>
                <a:path w="19410" h="4961" fill="none" extrusionOk="0">
                  <a:moveTo>
                    <a:pt x="1" y="1320"/>
                  </a:moveTo>
                  <a:cubicBezTo>
                    <a:pt x="1344" y="271"/>
                    <a:pt x="3212" y="1"/>
                    <a:pt x="4857" y="438"/>
                  </a:cubicBezTo>
                  <a:cubicBezTo>
                    <a:pt x="6510" y="875"/>
                    <a:pt x="7941" y="1956"/>
                    <a:pt x="8998" y="3299"/>
                  </a:cubicBezTo>
                  <a:cubicBezTo>
                    <a:pt x="9268" y="2719"/>
                    <a:pt x="9999" y="2520"/>
                    <a:pt x="10643" y="2560"/>
                  </a:cubicBezTo>
                  <a:cubicBezTo>
                    <a:pt x="11803" y="2623"/>
                    <a:pt x="12582" y="3506"/>
                    <a:pt x="12582" y="3506"/>
                  </a:cubicBezTo>
                  <a:cubicBezTo>
                    <a:pt x="13584" y="2902"/>
                    <a:pt x="15308" y="2544"/>
                    <a:pt x="16453" y="2782"/>
                  </a:cubicBezTo>
                  <a:cubicBezTo>
                    <a:pt x="17717" y="3045"/>
                    <a:pt x="19084" y="3712"/>
                    <a:pt x="19409" y="4960"/>
                  </a:cubicBezTo>
                  <a:lnTo>
                    <a:pt x="80" y="4936"/>
                  </a:lnTo>
                </a:path>
              </a:pathLst>
            </a:custGeom>
            <a:noFill/>
            <a:ln w="19050" cap="flat" cmpd="sng">
              <a:solidFill>
                <a:schemeClr val="dk1"/>
              </a:solidFill>
              <a:prstDash val="solid"/>
              <a:miter lim="79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20"/>
          <p:cNvGrpSpPr/>
          <p:nvPr/>
        </p:nvGrpSpPr>
        <p:grpSpPr>
          <a:xfrm flipH="1">
            <a:off x="6118350" y="-76200"/>
            <a:ext cx="3218025" cy="797394"/>
            <a:chOff x="-76750" y="-139250"/>
            <a:chExt cx="3218025" cy="797394"/>
          </a:xfrm>
        </p:grpSpPr>
        <p:sp>
          <p:nvSpPr>
            <p:cNvPr id="476" name="Google Shape;476;p20"/>
            <p:cNvSpPr/>
            <p:nvPr/>
          </p:nvSpPr>
          <p:spPr>
            <a:xfrm>
              <a:off x="-76750" y="-127356"/>
              <a:ext cx="3218025" cy="753192"/>
            </a:xfrm>
            <a:custGeom>
              <a:avLst/>
              <a:gdLst/>
              <a:ahLst/>
              <a:cxnLst/>
              <a:rect l="l" t="t" r="r" b="b"/>
              <a:pathLst>
                <a:path w="20021" h="4686" extrusionOk="0">
                  <a:moveTo>
                    <a:pt x="3655" y="1"/>
                  </a:moveTo>
                  <a:cubicBezTo>
                    <a:pt x="2586" y="1"/>
                    <a:pt x="1504" y="258"/>
                    <a:pt x="660" y="833"/>
                  </a:cubicBezTo>
                  <a:cubicBezTo>
                    <a:pt x="469" y="952"/>
                    <a:pt x="302" y="1119"/>
                    <a:pt x="175" y="1317"/>
                  </a:cubicBezTo>
                  <a:cubicBezTo>
                    <a:pt x="151" y="1365"/>
                    <a:pt x="119" y="1421"/>
                    <a:pt x="103" y="1476"/>
                  </a:cubicBezTo>
                  <a:cubicBezTo>
                    <a:pt x="95" y="1500"/>
                    <a:pt x="87" y="1524"/>
                    <a:pt x="79" y="1548"/>
                  </a:cubicBezTo>
                  <a:cubicBezTo>
                    <a:pt x="24" y="1747"/>
                    <a:pt x="0" y="1945"/>
                    <a:pt x="0" y="2144"/>
                  </a:cubicBezTo>
                  <a:lnTo>
                    <a:pt x="0" y="2152"/>
                  </a:lnTo>
                  <a:lnTo>
                    <a:pt x="0" y="2430"/>
                  </a:lnTo>
                  <a:cubicBezTo>
                    <a:pt x="24" y="3177"/>
                    <a:pt x="48" y="3924"/>
                    <a:pt x="72" y="4664"/>
                  </a:cubicBezTo>
                  <a:cubicBezTo>
                    <a:pt x="596" y="4671"/>
                    <a:pt x="1119" y="4674"/>
                    <a:pt x="1642" y="4674"/>
                  </a:cubicBezTo>
                  <a:cubicBezTo>
                    <a:pt x="2840" y="4674"/>
                    <a:pt x="4035" y="4659"/>
                    <a:pt x="5230" y="4648"/>
                  </a:cubicBezTo>
                  <a:lnTo>
                    <a:pt x="5381" y="4648"/>
                  </a:lnTo>
                  <a:cubicBezTo>
                    <a:pt x="7093" y="4673"/>
                    <a:pt x="8805" y="4685"/>
                    <a:pt x="10518" y="4685"/>
                  </a:cubicBezTo>
                  <a:cubicBezTo>
                    <a:pt x="13685" y="4685"/>
                    <a:pt x="16853" y="4643"/>
                    <a:pt x="20021" y="4560"/>
                  </a:cubicBezTo>
                  <a:cubicBezTo>
                    <a:pt x="18771" y="3228"/>
                    <a:pt x="16939" y="2478"/>
                    <a:pt x="15117" y="2478"/>
                  </a:cubicBezTo>
                  <a:cubicBezTo>
                    <a:pt x="14493" y="2478"/>
                    <a:pt x="13871" y="2566"/>
                    <a:pt x="13273" y="2748"/>
                  </a:cubicBezTo>
                  <a:cubicBezTo>
                    <a:pt x="12717" y="2923"/>
                    <a:pt x="12136" y="3201"/>
                    <a:pt x="11882" y="3726"/>
                  </a:cubicBezTo>
                  <a:cubicBezTo>
                    <a:pt x="11445" y="3279"/>
                    <a:pt x="10863" y="3045"/>
                    <a:pt x="10272" y="3045"/>
                  </a:cubicBezTo>
                  <a:cubicBezTo>
                    <a:pt x="9906" y="3045"/>
                    <a:pt x="9536" y="3135"/>
                    <a:pt x="9196" y="3320"/>
                  </a:cubicBezTo>
                  <a:cubicBezTo>
                    <a:pt x="8449" y="1890"/>
                    <a:pt x="7177" y="809"/>
                    <a:pt x="5643" y="308"/>
                  </a:cubicBezTo>
                  <a:cubicBezTo>
                    <a:pt x="5031" y="108"/>
                    <a:pt x="4346" y="1"/>
                    <a:pt x="36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69195" y="-139250"/>
              <a:ext cx="3119818" cy="797394"/>
            </a:xfrm>
            <a:custGeom>
              <a:avLst/>
              <a:gdLst/>
              <a:ahLst/>
              <a:cxnLst/>
              <a:rect l="l" t="t" r="r" b="b"/>
              <a:pathLst>
                <a:path w="19410" h="4961" fill="none" extrusionOk="0">
                  <a:moveTo>
                    <a:pt x="1" y="1320"/>
                  </a:moveTo>
                  <a:cubicBezTo>
                    <a:pt x="1344" y="271"/>
                    <a:pt x="3212" y="1"/>
                    <a:pt x="4857" y="438"/>
                  </a:cubicBezTo>
                  <a:cubicBezTo>
                    <a:pt x="6510" y="875"/>
                    <a:pt x="7941" y="1956"/>
                    <a:pt x="8998" y="3299"/>
                  </a:cubicBezTo>
                  <a:cubicBezTo>
                    <a:pt x="9268" y="2719"/>
                    <a:pt x="9999" y="2520"/>
                    <a:pt x="10643" y="2560"/>
                  </a:cubicBezTo>
                  <a:cubicBezTo>
                    <a:pt x="11803" y="2623"/>
                    <a:pt x="12582" y="3506"/>
                    <a:pt x="12582" y="3506"/>
                  </a:cubicBezTo>
                  <a:cubicBezTo>
                    <a:pt x="13584" y="2902"/>
                    <a:pt x="15308" y="2544"/>
                    <a:pt x="16453" y="2782"/>
                  </a:cubicBezTo>
                  <a:cubicBezTo>
                    <a:pt x="17717" y="3045"/>
                    <a:pt x="19084" y="3712"/>
                    <a:pt x="19409" y="4960"/>
                  </a:cubicBezTo>
                  <a:lnTo>
                    <a:pt x="80" y="4936"/>
                  </a:lnTo>
                </a:path>
              </a:pathLst>
            </a:custGeom>
            <a:noFill/>
            <a:ln w="19050" cap="flat" cmpd="sng">
              <a:solidFill>
                <a:schemeClr val="dk1"/>
              </a:solidFill>
              <a:prstDash val="solid"/>
              <a:miter lim="79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0"/>
          <p:cNvGrpSpPr/>
          <p:nvPr/>
        </p:nvGrpSpPr>
        <p:grpSpPr>
          <a:xfrm>
            <a:off x="6863072" y="3628492"/>
            <a:ext cx="2486855" cy="1624830"/>
            <a:chOff x="6890035" y="3683842"/>
            <a:chExt cx="2486855" cy="1624830"/>
          </a:xfrm>
        </p:grpSpPr>
        <p:sp>
          <p:nvSpPr>
            <p:cNvPr id="479" name="Google Shape;479;p20"/>
            <p:cNvSpPr/>
            <p:nvPr/>
          </p:nvSpPr>
          <p:spPr>
            <a:xfrm>
              <a:off x="6890035" y="3683842"/>
              <a:ext cx="2486855" cy="1624830"/>
            </a:xfrm>
            <a:custGeom>
              <a:avLst/>
              <a:gdLst/>
              <a:ahLst/>
              <a:cxnLst/>
              <a:rect l="l" t="t" r="r" b="b"/>
              <a:pathLst>
                <a:path w="16954" h="11077" extrusionOk="0">
                  <a:moveTo>
                    <a:pt x="12022" y="0"/>
                  </a:moveTo>
                  <a:cubicBezTo>
                    <a:pt x="10971" y="0"/>
                    <a:pt x="9971" y="936"/>
                    <a:pt x="9673" y="1998"/>
                  </a:cubicBezTo>
                  <a:cubicBezTo>
                    <a:pt x="9323" y="3246"/>
                    <a:pt x="9673" y="4573"/>
                    <a:pt x="10023" y="5821"/>
                  </a:cubicBezTo>
                  <a:cubicBezTo>
                    <a:pt x="9185" y="5517"/>
                    <a:pt x="8309" y="5208"/>
                    <a:pt x="7436" y="5208"/>
                  </a:cubicBezTo>
                  <a:cubicBezTo>
                    <a:pt x="7190" y="5208"/>
                    <a:pt x="6945" y="5232"/>
                    <a:pt x="6701" y="5288"/>
                  </a:cubicBezTo>
                  <a:cubicBezTo>
                    <a:pt x="5596" y="5535"/>
                    <a:pt x="4618" y="6711"/>
                    <a:pt x="5024" y="7776"/>
                  </a:cubicBezTo>
                  <a:cubicBezTo>
                    <a:pt x="4617" y="7642"/>
                    <a:pt x="4195" y="7574"/>
                    <a:pt x="3774" y="7574"/>
                  </a:cubicBezTo>
                  <a:cubicBezTo>
                    <a:pt x="3323" y="7574"/>
                    <a:pt x="2872" y="7652"/>
                    <a:pt x="2440" y="7808"/>
                  </a:cubicBezTo>
                  <a:cubicBezTo>
                    <a:pt x="2186" y="7887"/>
                    <a:pt x="1956" y="8030"/>
                    <a:pt x="1781" y="8229"/>
                  </a:cubicBezTo>
                  <a:cubicBezTo>
                    <a:pt x="0" y="10478"/>
                    <a:pt x="5326" y="10971"/>
                    <a:pt x="6208" y="11019"/>
                  </a:cubicBezTo>
                  <a:cubicBezTo>
                    <a:pt x="6923" y="11057"/>
                    <a:pt x="7639" y="11076"/>
                    <a:pt x="8354" y="11076"/>
                  </a:cubicBezTo>
                  <a:cubicBezTo>
                    <a:pt x="10897" y="11076"/>
                    <a:pt x="13436" y="10833"/>
                    <a:pt x="15936" y="10343"/>
                  </a:cubicBezTo>
                  <a:cubicBezTo>
                    <a:pt x="16151" y="10303"/>
                    <a:pt x="16381" y="10248"/>
                    <a:pt x="16524" y="10081"/>
                  </a:cubicBezTo>
                  <a:cubicBezTo>
                    <a:pt x="16651" y="9930"/>
                    <a:pt x="16675" y="9715"/>
                    <a:pt x="16691" y="9516"/>
                  </a:cubicBezTo>
                  <a:cubicBezTo>
                    <a:pt x="16953" y="6441"/>
                    <a:pt x="16699" y="3333"/>
                    <a:pt x="15936" y="337"/>
                  </a:cubicBezTo>
                  <a:cubicBezTo>
                    <a:pt x="15887" y="331"/>
                    <a:pt x="15838" y="328"/>
                    <a:pt x="15789" y="328"/>
                  </a:cubicBezTo>
                  <a:cubicBezTo>
                    <a:pt x="14985" y="328"/>
                    <a:pt x="14248" y="1109"/>
                    <a:pt x="14323" y="1926"/>
                  </a:cubicBezTo>
                  <a:cubicBezTo>
                    <a:pt x="13893" y="1171"/>
                    <a:pt x="13393" y="361"/>
                    <a:pt x="12574" y="90"/>
                  </a:cubicBezTo>
                  <a:cubicBezTo>
                    <a:pt x="12391" y="29"/>
                    <a:pt x="12205" y="0"/>
                    <a:pt x="12022" y="0"/>
                  </a:cubicBezTo>
                  <a:close/>
                </a:path>
              </a:pathLst>
            </a:custGeom>
            <a:solidFill>
              <a:srgbClr val="39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7119744" y="3700564"/>
              <a:ext cx="2135844" cy="1466703"/>
            </a:xfrm>
            <a:custGeom>
              <a:avLst/>
              <a:gdLst/>
              <a:ahLst/>
              <a:cxnLst/>
              <a:rect l="l" t="t" r="r" b="b"/>
              <a:pathLst>
                <a:path w="14561" h="9999" fill="none" extrusionOk="0">
                  <a:moveTo>
                    <a:pt x="278" y="9999"/>
                  </a:moveTo>
                  <a:cubicBezTo>
                    <a:pt x="0" y="9267"/>
                    <a:pt x="477" y="8417"/>
                    <a:pt x="1176" y="8059"/>
                  </a:cubicBezTo>
                  <a:cubicBezTo>
                    <a:pt x="1868" y="7702"/>
                    <a:pt x="2695" y="7725"/>
                    <a:pt x="3458" y="7853"/>
                  </a:cubicBezTo>
                  <a:cubicBezTo>
                    <a:pt x="3028" y="7265"/>
                    <a:pt x="3219" y="6374"/>
                    <a:pt x="3752" y="5882"/>
                  </a:cubicBezTo>
                  <a:cubicBezTo>
                    <a:pt x="4292" y="5397"/>
                    <a:pt x="5079" y="5262"/>
                    <a:pt x="5794" y="5373"/>
                  </a:cubicBezTo>
                  <a:cubicBezTo>
                    <a:pt x="6517" y="5484"/>
                    <a:pt x="7177" y="5818"/>
                    <a:pt x="7821" y="6160"/>
                  </a:cubicBezTo>
                  <a:cubicBezTo>
                    <a:pt x="7821" y="5309"/>
                    <a:pt x="7654" y="4475"/>
                    <a:pt x="7622" y="3624"/>
                  </a:cubicBezTo>
                  <a:cubicBezTo>
                    <a:pt x="7582" y="2766"/>
                    <a:pt x="7678" y="1876"/>
                    <a:pt x="8147" y="1168"/>
                  </a:cubicBezTo>
                  <a:cubicBezTo>
                    <a:pt x="8616" y="461"/>
                    <a:pt x="9530" y="0"/>
                    <a:pt x="10340" y="262"/>
                  </a:cubicBezTo>
                  <a:cubicBezTo>
                    <a:pt x="10865" y="437"/>
                    <a:pt x="11262" y="874"/>
                    <a:pt x="11580" y="1327"/>
                  </a:cubicBezTo>
                  <a:cubicBezTo>
                    <a:pt x="11890" y="1765"/>
                    <a:pt x="12160" y="2241"/>
                    <a:pt x="12375" y="2742"/>
                  </a:cubicBezTo>
                  <a:cubicBezTo>
                    <a:pt x="12494" y="2146"/>
                    <a:pt x="12629" y="1534"/>
                    <a:pt x="12987" y="1033"/>
                  </a:cubicBezTo>
                  <a:cubicBezTo>
                    <a:pt x="13345" y="541"/>
                    <a:pt x="13981" y="191"/>
                    <a:pt x="14561" y="366"/>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0"/>
          <p:cNvGrpSpPr/>
          <p:nvPr/>
        </p:nvGrpSpPr>
        <p:grpSpPr>
          <a:xfrm flipH="1">
            <a:off x="1804080" y="4191052"/>
            <a:ext cx="1030015" cy="1131865"/>
            <a:chOff x="3670550" y="4352162"/>
            <a:chExt cx="782329" cy="859688"/>
          </a:xfrm>
        </p:grpSpPr>
        <p:sp>
          <p:nvSpPr>
            <p:cNvPr id="482" name="Google Shape;482;p20"/>
            <p:cNvSpPr/>
            <p:nvPr/>
          </p:nvSpPr>
          <p:spPr>
            <a:xfrm>
              <a:off x="3670550" y="4352162"/>
              <a:ext cx="782329" cy="859688"/>
            </a:xfrm>
            <a:custGeom>
              <a:avLst/>
              <a:gdLst/>
              <a:ahLst/>
              <a:cxnLst/>
              <a:rect l="l" t="t" r="r" b="b"/>
              <a:pathLst>
                <a:path w="9840" h="10813" extrusionOk="0">
                  <a:moveTo>
                    <a:pt x="7427" y="1"/>
                  </a:moveTo>
                  <a:cubicBezTo>
                    <a:pt x="7157" y="1"/>
                    <a:pt x="6867" y="90"/>
                    <a:pt x="6621" y="209"/>
                  </a:cubicBezTo>
                  <a:cubicBezTo>
                    <a:pt x="5302" y="852"/>
                    <a:pt x="4356" y="2124"/>
                    <a:pt x="3800" y="3491"/>
                  </a:cubicBezTo>
                  <a:cubicBezTo>
                    <a:pt x="3243" y="4858"/>
                    <a:pt x="3029" y="6336"/>
                    <a:pt x="2814" y="7791"/>
                  </a:cubicBezTo>
                  <a:cubicBezTo>
                    <a:pt x="2615" y="6702"/>
                    <a:pt x="2409" y="5605"/>
                    <a:pt x="2202" y="4508"/>
                  </a:cubicBezTo>
                  <a:cubicBezTo>
                    <a:pt x="2138" y="4159"/>
                    <a:pt x="2067" y="3793"/>
                    <a:pt x="1876" y="3491"/>
                  </a:cubicBezTo>
                  <a:cubicBezTo>
                    <a:pt x="1697" y="3219"/>
                    <a:pt x="1395" y="2998"/>
                    <a:pt x="1081" y="2998"/>
                  </a:cubicBezTo>
                  <a:cubicBezTo>
                    <a:pt x="1047" y="2998"/>
                    <a:pt x="1013" y="3001"/>
                    <a:pt x="978" y="3006"/>
                  </a:cubicBezTo>
                  <a:cubicBezTo>
                    <a:pt x="676" y="3062"/>
                    <a:pt x="438" y="3292"/>
                    <a:pt x="295" y="3555"/>
                  </a:cubicBezTo>
                  <a:cubicBezTo>
                    <a:pt x="1" y="4103"/>
                    <a:pt x="40" y="4755"/>
                    <a:pt x="128" y="5367"/>
                  </a:cubicBezTo>
                  <a:cubicBezTo>
                    <a:pt x="334" y="6885"/>
                    <a:pt x="771" y="8729"/>
                    <a:pt x="1614" y="10032"/>
                  </a:cubicBezTo>
                  <a:cubicBezTo>
                    <a:pt x="1984" y="10606"/>
                    <a:pt x="2718" y="10812"/>
                    <a:pt x="3481" y="10812"/>
                  </a:cubicBezTo>
                  <a:cubicBezTo>
                    <a:pt x="4177" y="10812"/>
                    <a:pt x="4897" y="10641"/>
                    <a:pt x="5389" y="10422"/>
                  </a:cubicBezTo>
                  <a:cubicBezTo>
                    <a:pt x="5922" y="10183"/>
                    <a:pt x="6383" y="9810"/>
                    <a:pt x="6828" y="9444"/>
                  </a:cubicBezTo>
                  <a:lnTo>
                    <a:pt x="9037" y="7640"/>
                  </a:lnTo>
                  <a:cubicBezTo>
                    <a:pt x="9419" y="7330"/>
                    <a:pt x="9840" y="6917"/>
                    <a:pt x="9753" y="6432"/>
                  </a:cubicBezTo>
                  <a:cubicBezTo>
                    <a:pt x="9697" y="6106"/>
                    <a:pt x="9411" y="5860"/>
                    <a:pt x="9093" y="5772"/>
                  </a:cubicBezTo>
                  <a:cubicBezTo>
                    <a:pt x="8952" y="5738"/>
                    <a:pt x="8808" y="5721"/>
                    <a:pt x="8665" y="5721"/>
                  </a:cubicBezTo>
                  <a:cubicBezTo>
                    <a:pt x="8476" y="5721"/>
                    <a:pt x="8288" y="5750"/>
                    <a:pt x="8107" y="5804"/>
                  </a:cubicBezTo>
                  <a:cubicBezTo>
                    <a:pt x="6940" y="6104"/>
                    <a:pt x="5937" y="6865"/>
                    <a:pt x="5331" y="7911"/>
                  </a:cubicBezTo>
                  <a:lnTo>
                    <a:pt x="5331" y="7911"/>
                  </a:lnTo>
                  <a:cubicBezTo>
                    <a:pt x="6232" y="6344"/>
                    <a:pt x="7054" y="4731"/>
                    <a:pt x="7797" y="3086"/>
                  </a:cubicBezTo>
                  <a:cubicBezTo>
                    <a:pt x="8139" y="2339"/>
                    <a:pt x="8473" y="1512"/>
                    <a:pt x="8274" y="717"/>
                  </a:cubicBezTo>
                  <a:cubicBezTo>
                    <a:pt x="8235" y="526"/>
                    <a:pt x="8139" y="352"/>
                    <a:pt x="8012" y="209"/>
                  </a:cubicBezTo>
                  <a:cubicBezTo>
                    <a:pt x="7852" y="59"/>
                    <a:pt x="7646" y="1"/>
                    <a:pt x="7427" y="1"/>
                  </a:cubicBezTo>
                  <a:close/>
                </a:path>
              </a:pathLst>
            </a:custGeom>
            <a:solidFill>
              <a:srgbClr val="39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3678739" y="4398434"/>
              <a:ext cx="750130" cy="747586"/>
            </a:xfrm>
            <a:custGeom>
              <a:avLst/>
              <a:gdLst/>
              <a:ahLst/>
              <a:cxnLst/>
              <a:rect l="l" t="t" r="r" b="b"/>
              <a:pathLst>
                <a:path w="9435" h="9403" fill="none" extrusionOk="0">
                  <a:moveTo>
                    <a:pt x="1447" y="9029"/>
                  </a:moveTo>
                  <a:cubicBezTo>
                    <a:pt x="486" y="7408"/>
                    <a:pt x="1" y="5548"/>
                    <a:pt x="33" y="3672"/>
                  </a:cubicBezTo>
                  <a:cubicBezTo>
                    <a:pt x="41" y="3195"/>
                    <a:pt x="176" y="2599"/>
                    <a:pt x="637" y="2488"/>
                  </a:cubicBezTo>
                  <a:cubicBezTo>
                    <a:pt x="1185" y="2361"/>
                    <a:pt x="1567" y="3012"/>
                    <a:pt x="1733" y="3545"/>
                  </a:cubicBezTo>
                  <a:cubicBezTo>
                    <a:pt x="2099" y="4737"/>
                    <a:pt x="2361" y="5953"/>
                    <a:pt x="2520" y="7193"/>
                  </a:cubicBezTo>
                  <a:cubicBezTo>
                    <a:pt x="2798" y="5468"/>
                    <a:pt x="3371" y="3807"/>
                    <a:pt x="4205" y="2281"/>
                  </a:cubicBezTo>
                  <a:cubicBezTo>
                    <a:pt x="4531" y="1693"/>
                    <a:pt x="4897" y="1121"/>
                    <a:pt x="5397" y="692"/>
                  </a:cubicBezTo>
                  <a:cubicBezTo>
                    <a:pt x="5906" y="270"/>
                    <a:pt x="6590" y="0"/>
                    <a:pt x="7241" y="103"/>
                  </a:cubicBezTo>
                  <a:cubicBezTo>
                    <a:pt x="7432" y="119"/>
                    <a:pt x="7607" y="199"/>
                    <a:pt x="7742" y="326"/>
                  </a:cubicBezTo>
                  <a:cubicBezTo>
                    <a:pt x="7837" y="437"/>
                    <a:pt x="7909" y="572"/>
                    <a:pt x="7949" y="715"/>
                  </a:cubicBezTo>
                  <a:cubicBezTo>
                    <a:pt x="8275" y="1788"/>
                    <a:pt x="7893" y="2949"/>
                    <a:pt x="7432" y="3982"/>
                  </a:cubicBezTo>
                  <a:cubicBezTo>
                    <a:pt x="6900" y="5158"/>
                    <a:pt x="6264" y="6295"/>
                    <a:pt x="5533" y="7368"/>
                  </a:cubicBezTo>
                  <a:cubicBezTo>
                    <a:pt x="6009" y="6740"/>
                    <a:pt x="6598" y="6215"/>
                    <a:pt x="7281" y="5818"/>
                  </a:cubicBezTo>
                  <a:cubicBezTo>
                    <a:pt x="7671" y="5587"/>
                    <a:pt x="8108" y="5397"/>
                    <a:pt x="8553" y="5452"/>
                  </a:cubicBezTo>
                  <a:cubicBezTo>
                    <a:pt x="8998" y="5500"/>
                    <a:pt x="9435" y="5866"/>
                    <a:pt x="9427" y="6319"/>
                  </a:cubicBezTo>
                  <a:cubicBezTo>
                    <a:pt x="9403" y="6549"/>
                    <a:pt x="9316" y="6764"/>
                    <a:pt x="9165" y="6947"/>
                  </a:cubicBezTo>
                  <a:cubicBezTo>
                    <a:pt x="8481" y="7876"/>
                    <a:pt x="7210" y="8337"/>
                    <a:pt x="6749" y="940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0"/>
          <p:cNvGrpSpPr/>
          <p:nvPr/>
        </p:nvGrpSpPr>
        <p:grpSpPr>
          <a:xfrm>
            <a:off x="5223650" y="4331070"/>
            <a:ext cx="1590207" cy="881083"/>
            <a:chOff x="7837900" y="4342625"/>
            <a:chExt cx="1590207" cy="881083"/>
          </a:xfrm>
        </p:grpSpPr>
        <p:sp>
          <p:nvSpPr>
            <p:cNvPr id="485" name="Google Shape;485;p20"/>
            <p:cNvSpPr/>
            <p:nvPr/>
          </p:nvSpPr>
          <p:spPr>
            <a:xfrm flipH="1">
              <a:off x="7837900" y="4342625"/>
              <a:ext cx="1590207" cy="881083"/>
            </a:xfrm>
            <a:custGeom>
              <a:avLst/>
              <a:gdLst/>
              <a:ahLst/>
              <a:cxnLst/>
              <a:rect l="l" t="t" r="r" b="b"/>
              <a:pathLst>
                <a:path w="11652" h="6456" extrusionOk="0">
                  <a:moveTo>
                    <a:pt x="3883" y="1"/>
                  </a:moveTo>
                  <a:cubicBezTo>
                    <a:pt x="3731" y="1"/>
                    <a:pt x="3579" y="23"/>
                    <a:pt x="3434" y="65"/>
                  </a:cubicBezTo>
                  <a:cubicBezTo>
                    <a:pt x="2750" y="240"/>
                    <a:pt x="2194" y="709"/>
                    <a:pt x="1900" y="1345"/>
                  </a:cubicBezTo>
                  <a:cubicBezTo>
                    <a:pt x="1518" y="2251"/>
                    <a:pt x="1804" y="3284"/>
                    <a:pt x="2098" y="4222"/>
                  </a:cubicBezTo>
                  <a:cubicBezTo>
                    <a:pt x="1847" y="4178"/>
                    <a:pt x="1595" y="4138"/>
                    <a:pt x="1344" y="4138"/>
                  </a:cubicBezTo>
                  <a:cubicBezTo>
                    <a:pt x="1230" y="4138"/>
                    <a:pt x="1116" y="4146"/>
                    <a:pt x="1002" y="4166"/>
                  </a:cubicBezTo>
                  <a:cubicBezTo>
                    <a:pt x="644" y="4238"/>
                    <a:pt x="294" y="4468"/>
                    <a:pt x="183" y="4810"/>
                  </a:cubicBezTo>
                  <a:cubicBezTo>
                    <a:pt x="0" y="5406"/>
                    <a:pt x="557" y="5955"/>
                    <a:pt x="1057" y="6328"/>
                  </a:cubicBezTo>
                  <a:lnTo>
                    <a:pt x="10960" y="6455"/>
                  </a:lnTo>
                  <a:cubicBezTo>
                    <a:pt x="11342" y="6106"/>
                    <a:pt x="11652" y="5637"/>
                    <a:pt x="11604" y="5128"/>
                  </a:cubicBezTo>
                  <a:cubicBezTo>
                    <a:pt x="11571" y="4710"/>
                    <a:pt x="11179" y="4315"/>
                    <a:pt x="10782" y="4315"/>
                  </a:cubicBezTo>
                  <a:cubicBezTo>
                    <a:pt x="10703" y="4315"/>
                    <a:pt x="10624" y="4331"/>
                    <a:pt x="10547" y="4365"/>
                  </a:cubicBezTo>
                  <a:cubicBezTo>
                    <a:pt x="11167" y="4015"/>
                    <a:pt x="11358" y="3109"/>
                    <a:pt x="11000" y="2497"/>
                  </a:cubicBezTo>
                  <a:cubicBezTo>
                    <a:pt x="10700" y="1977"/>
                    <a:pt x="10097" y="1686"/>
                    <a:pt x="9498" y="1686"/>
                  </a:cubicBezTo>
                  <a:cubicBezTo>
                    <a:pt x="9383" y="1686"/>
                    <a:pt x="9268" y="1697"/>
                    <a:pt x="9156" y="1718"/>
                  </a:cubicBezTo>
                  <a:cubicBezTo>
                    <a:pt x="8457" y="1861"/>
                    <a:pt x="7869" y="2386"/>
                    <a:pt x="7551" y="3030"/>
                  </a:cubicBezTo>
                  <a:cubicBezTo>
                    <a:pt x="7590" y="2410"/>
                    <a:pt x="7511" y="1623"/>
                    <a:pt x="6923" y="1432"/>
                  </a:cubicBezTo>
                  <a:cubicBezTo>
                    <a:pt x="6846" y="1407"/>
                    <a:pt x="6770" y="1396"/>
                    <a:pt x="6696" y="1396"/>
                  </a:cubicBezTo>
                  <a:cubicBezTo>
                    <a:pt x="6203" y="1396"/>
                    <a:pt x="5774" y="1905"/>
                    <a:pt x="5484" y="2354"/>
                  </a:cubicBezTo>
                  <a:cubicBezTo>
                    <a:pt x="5429" y="1488"/>
                    <a:pt x="5254" y="439"/>
                    <a:pt x="4443" y="105"/>
                  </a:cubicBezTo>
                  <a:cubicBezTo>
                    <a:pt x="4263" y="35"/>
                    <a:pt x="4072" y="1"/>
                    <a:pt x="3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flipH="1">
              <a:off x="7872565" y="4407859"/>
              <a:ext cx="1537118" cy="765898"/>
            </a:xfrm>
            <a:custGeom>
              <a:avLst/>
              <a:gdLst/>
              <a:ahLst/>
              <a:cxnLst/>
              <a:rect l="l" t="t" r="r" b="b"/>
              <a:pathLst>
                <a:path w="11263" h="5612" fill="none" extrusionOk="0">
                  <a:moveTo>
                    <a:pt x="708" y="5500"/>
                  </a:moveTo>
                  <a:cubicBezTo>
                    <a:pt x="167" y="5183"/>
                    <a:pt x="0" y="4348"/>
                    <a:pt x="390" y="3847"/>
                  </a:cubicBezTo>
                  <a:cubicBezTo>
                    <a:pt x="779" y="3347"/>
                    <a:pt x="1622" y="3299"/>
                    <a:pt x="2067" y="3752"/>
                  </a:cubicBezTo>
                  <a:cubicBezTo>
                    <a:pt x="1868" y="3005"/>
                    <a:pt x="1709" y="2226"/>
                    <a:pt x="1884" y="1487"/>
                  </a:cubicBezTo>
                  <a:cubicBezTo>
                    <a:pt x="2067" y="740"/>
                    <a:pt x="2679" y="40"/>
                    <a:pt x="3442" y="16"/>
                  </a:cubicBezTo>
                  <a:cubicBezTo>
                    <a:pt x="3998" y="1"/>
                    <a:pt x="4531" y="342"/>
                    <a:pt x="4833" y="811"/>
                  </a:cubicBezTo>
                  <a:cubicBezTo>
                    <a:pt x="5127" y="1280"/>
                    <a:pt x="5222" y="1860"/>
                    <a:pt x="5182" y="2417"/>
                  </a:cubicBezTo>
                  <a:cubicBezTo>
                    <a:pt x="5397" y="2059"/>
                    <a:pt x="5508" y="1638"/>
                    <a:pt x="5723" y="1272"/>
                  </a:cubicBezTo>
                  <a:cubicBezTo>
                    <a:pt x="5937" y="907"/>
                    <a:pt x="6319" y="589"/>
                    <a:pt x="6740" y="644"/>
                  </a:cubicBezTo>
                  <a:cubicBezTo>
                    <a:pt x="7130" y="692"/>
                    <a:pt x="7416" y="1058"/>
                    <a:pt x="7503" y="1439"/>
                  </a:cubicBezTo>
                  <a:cubicBezTo>
                    <a:pt x="7590" y="1821"/>
                    <a:pt x="7511" y="2218"/>
                    <a:pt x="7439" y="2607"/>
                  </a:cubicBezTo>
                  <a:cubicBezTo>
                    <a:pt x="7797" y="2043"/>
                    <a:pt x="8282" y="1542"/>
                    <a:pt x="8910" y="1336"/>
                  </a:cubicBezTo>
                  <a:cubicBezTo>
                    <a:pt x="9538" y="1129"/>
                    <a:pt x="10317" y="1296"/>
                    <a:pt x="10690" y="1844"/>
                  </a:cubicBezTo>
                  <a:cubicBezTo>
                    <a:pt x="11111" y="2472"/>
                    <a:pt x="10889" y="3331"/>
                    <a:pt x="10555" y="4022"/>
                  </a:cubicBezTo>
                  <a:cubicBezTo>
                    <a:pt x="10873" y="4046"/>
                    <a:pt x="11119" y="4340"/>
                    <a:pt x="11191" y="4658"/>
                  </a:cubicBezTo>
                  <a:cubicBezTo>
                    <a:pt x="11262" y="4968"/>
                    <a:pt x="11207" y="5294"/>
                    <a:pt x="11143" y="561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20"/>
          <p:cNvGrpSpPr/>
          <p:nvPr/>
        </p:nvGrpSpPr>
        <p:grpSpPr>
          <a:xfrm>
            <a:off x="-811303" y="3503814"/>
            <a:ext cx="2265220" cy="1808852"/>
            <a:chOff x="-506503" y="3464774"/>
            <a:chExt cx="2265220" cy="1808852"/>
          </a:xfrm>
        </p:grpSpPr>
        <p:sp>
          <p:nvSpPr>
            <p:cNvPr id="488" name="Google Shape;488;p20"/>
            <p:cNvSpPr/>
            <p:nvPr/>
          </p:nvSpPr>
          <p:spPr>
            <a:xfrm rot="286266">
              <a:off x="-442794" y="3569486"/>
              <a:ext cx="2102830" cy="1619495"/>
            </a:xfrm>
            <a:custGeom>
              <a:avLst/>
              <a:gdLst/>
              <a:ahLst/>
              <a:cxnLst/>
              <a:rect l="l" t="t" r="r" b="b"/>
              <a:pathLst>
                <a:path w="9698" h="7469" extrusionOk="0">
                  <a:moveTo>
                    <a:pt x="2387" y="0"/>
                  </a:moveTo>
                  <a:cubicBezTo>
                    <a:pt x="1972" y="0"/>
                    <a:pt x="1551" y="156"/>
                    <a:pt x="1217" y="498"/>
                  </a:cubicBezTo>
                  <a:cubicBezTo>
                    <a:pt x="756" y="967"/>
                    <a:pt x="613" y="1659"/>
                    <a:pt x="676" y="2310"/>
                  </a:cubicBezTo>
                  <a:cubicBezTo>
                    <a:pt x="740" y="2954"/>
                    <a:pt x="963" y="3502"/>
                    <a:pt x="1209" y="4099"/>
                  </a:cubicBezTo>
                  <a:cubicBezTo>
                    <a:pt x="1120" y="3900"/>
                    <a:pt x="920" y="3779"/>
                    <a:pt x="704" y="3779"/>
                  </a:cubicBezTo>
                  <a:cubicBezTo>
                    <a:pt x="668" y="3779"/>
                    <a:pt x="633" y="3782"/>
                    <a:pt x="597" y="3789"/>
                  </a:cubicBezTo>
                  <a:cubicBezTo>
                    <a:pt x="359" y="3852"/>
                    <a:pt x="160" y="4035"/>
                    <a:pt x="80" y="4273"/>
                  </a:cubicBezTo>
                  <a:cubicBezTo>
                    <a:pt x="1" y="4512"/>
                    <a:pt x="1" y="4766"/>
                    <a:pt x="72" y="5005"/>
                  </a:cubicBezTo>
                  <a:cubicBezTo>
                    <a:pt x="231" y="5569"/>
                    <a:pt x="661" y="6022"/>
                    <a:pt x="1217" y="6213"/>
                  </a:cubicBezTo>
                  <a:lnTo>
                    <a:pt x="1757" y="7468"/>
                  </a:lnTo>
                  <a:lnTo>
                    <a:pt x="8807" y="6793"/>
                  </a:lnTo>
                  <a:cubicBezTo>
                    <a:pt x="9133" y="6729"/>
                    <a:pt x="9411" y="6507"/>
                    <a:pt x="9554" y="6205"/>
                  </a:cubicBezTo>
                  <a:cubicBezTo>
                    <a:pt x="9697" y="5903"/>
                    <a:pt x="9642" y="5537"/>
                    <a:pt x="9427" y="5283"/>
                  </a:cubicBezTo>
                  <a:cubicBezTo>
                    <a:pt x="9285" y="5141"/>
                    <a:pt x="9098" y="5066"/>
                    <a:pt x="8909" y="5066"/>
                  </a:cubicBezTo>
                  <a:cubicBezTo>
                    <a:pt x="8781" y="5066"/>
                    <a:pt x="8653" y="5101"/>
                    <a:pt x="8537" y="5171"/>
                  </a:cubicBezTo>
                  <a:cubicBezTo>
                    <a:pt x="8863" y="4957"/>
                    <a:pt x="8974" y="4528"/>
                    <a:pt x="8783" y="4178"/>
                  </a:cubicBezTo>
                  <a:cubicBezTo>
                    <a:pt x="8648" y="3953"/>
                    <a:pt x="8394" y="3800"/>
                    <a:pt x="8141" y="3800"/>
                  </a:cubicBezTo>
                  <a:cubicBezTo>
                    <a:pt x="8042" y="3800"/>
                    <a:pt x="7943" y="3823"/>
                    <a:pt x="7852" y="3875"/>
                  </a:cubicBezTo>
                  <a:lnTo>
                    <a:pt x="7852" y="3875"/>
                  </a:lnTo>
                  <a:cubicBezTo>
                    <a:pt x="8711" y="3361"/>
                    <a:pt x="8603" y="2094"/>
                    <a:pt x="7671" y="1730"/>
                  </a:cubicBezTo>
                  <a:cubicBezTo>
                    <a:pt x="7551" y="1682"/>
                    <a:pt x="7430" y="1660"/>
                    <a:pt x="7308" y="1660"/>
                  </a:cubicBezTo>
                  <a:cubicBezTo>
                    <a:pt x="7010" y="1660"/>
                    <a:pt x="6716" y="1796"/>
                    <a:pt x="6478" y="2016"/>
                  </a:cubicBezTo>
                  <a:cubicBezTo>
                    <a:pt x="6788" y="1666"/>
                    <a:pt x="6852" y="1166"/>
                    <a:pt x="6645" y="752"/>
                  </a:cubicBezTo>
                  <a:cubicBezTo>
                    <a:pt x="6431" y="347"/>
                    <a:pt x="6009" y="93"/>
                    <a:pt x="5548" y="85"/>
                  </a:cubicBezTo>
                  <a:cubicBezTo>
                    <a:pt x="5088" y="85"/>
                    <a:pt x="4658" y="299"/>
                    <a:pt x="4380" y="665"/>
                  </a:cubicBezTo>
                  <a:cubicBezTo>
                    <a:pt x="4197" y="896"/>
                    <a:pt x="4086" y="1174"/>
                    <a:pt x="4046" y="1468"/>
                  </a:cubicBezTo>
                  <a:cubicBezTo>
                    <a:pt x="3942" y="562"/>
                    <a:pt x="3176"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rot="286266">
              <a:off x="-340126" y="3546938"/>
              <a:ext cx="2039082" cy="1521922"/>
            </a:xfrm>
            <a:custGeom>
              <a:avLst/>
              <a:gdLst/>
              <a:ahLst/>
              <a:cxnLst/>
              <a:rect l="l" t="t" r="r" b="b"/>
              <a:pathLst>
                <a:path w="9404" h="7019" fill="none" extrusionOk="0">
                  <a:moveTo>
                    <a:pt x="8545" y="7018"/>
                  </a:moveTo>
                  <a:cubicBezTo>
                    <a:pt x="8863" y="6947"/>
                    <a:pt x="9133" y="6724"/>
                    <a:pt x="9268" y="6422"/>
                  </a:cubicBezTo>
                  <a:cubicBezTo>
                    <a:pt x="9403" y="6112"/>
                    <a:pt x="9356" y="5755"/>
                    <a:pt x="9149" y="5484"/>
                  </a:cubicBezTo>
                  <a:cubicBezTo>
                    <a:pt x="8926" y="5246"/>
                    <a:pt x="8561" y="5198"/>
                    <a:pt x="8283" y="5381"/>
                  </a:cubicBezTo>
                  <a:cubicBezTo>
                    <a:pt x="8609" y="5150"/>
                    <a:pt x="8712" y="4721"/>
                    <a:pt x="8529" y="4372"/>
                  </a:cubicBezTo>
                  <a:cubicBezTo>
                    <a:pt x="8338" y="4046"/>
                    <a:pt x="7933" y="3879"/>
                    <a:pt x="7607" y="4070"/>
                  </a:cubicBezTo>
                  <a:cubicBezTo>
                    <a:pt x="7997" y="3815"/>
                    <a:pt x="8219" y="3378"/>
                    <a:pt x="8187" y="2917"/>
                  </a:cubicBezTo>
                  <a:cubicBezTo>
                    <a:pt x="8148" y="2464"/>
                    <a:pt x="7869" y="2067"/>
                    <a:pt x="7448" y="1884"/>
                  </a:cubicBezTo>
                  <a:cubicBezTo>
                    <a:pt x="7043" y="1717"/>
                    <a:pt x="6606" y="1860"/>
                    <a:pt x="6288" y="2170"/>
                  </a:cubicBezTo>
                  <a:cubicBezTo>
                    <a:pt x="6590" y="1812"/>
                    <a:pt x="6653" y="1312"/>
                    <a:pt x="6447" y="890"/>
                  </a:cubicBezTo>
                  <a:cubicBezTo>
                    <a:pt x="6248" y="485"/>
                    <a:pt x="5835" y="231"/>
                    <a:pt x="5382" y="215"/>
                  </a:cubicBezTo>
                  <a:cubicBezTo>
                    <a:pt x="4937" y="215"/>
                    <a:pt x="4515" y="437"/>
                    <a:pt x="4253" y="803"/>
                  </a:cubicBezTo>
                  <a:cubicBezTo>
                    <a:pt x="4078" y="1041"/>
                    <a:pt x="3967" y="1320"/>
                    <a:pt x="3927" y="1622"/>
                  </a:cubicBezTo>
                  <a:cubicBezTo>
                    <a:pt x="3864" y="1065"/>
                    <a:pt x="3530" y="580"/>
                    <a:pt x="3045" y="310"/>
                  </a:cubicBezTo>
                  <a:cubicBezTo>
                    <a:pt x="2425" y="0"/>
                    <a:pt x="1670" y="135"/>
                    <a:pt x="1185" y="636"/>
                  </a:cubicBezTo>
                  <a:cubicBezTo>
                    <a:pt x="740" y="1105"/>
                    <a:pt x="597" y="1812"/>
                    <a:pt x="661" y="2472"/>
                  </a:cubicBezTo>
                  <a:cubicBezTo>
                    <a:pt x="724" y="3124"/>
                    <a:pt x="931" y="3680"/>
                    <a:pt x="1177" y="4284"/>
                  </a:cubicBezTo>
                  <a:cubicBezTo>
                    <a:pt x="1082" y="4054"/>
                    <a:pt x="835" y="3927"/>
                    <a:pt x="589" y="3974"/>
                  </a:cubicBezTo>
                  <a:cubicBezTo>
                    <a:pt x="351" y="4046"/>
                    <a:pt x="160" y="4229"/>
                    <a:pt x="80" y="4467"/>
                  </a:cubicBezTo>
                  <a:cubicBezTo>
                    <a:pt x="9" y="4705"/>
                    <a:pt x="1" y="4960"/>
                    <a:pt x="72" y="5198"/>
                  </a:cubicBezTo>
                  <a:cubicBezTo>
                    <a:pt x="224" y="5762"/>
                    <a:pt x="637" y="6223"/>
                    <a:pt x="1185" y="6430"/>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20"/>
          <p:cNvGrpSpPr/>
          <p:nvPr/>
        </p:nvGrpSpPr>
        <p:grpSpPr>
          <a:xfrm rot="3487876" flipH="1">
            <a:off x="3493412" y="4451115"/>
            <a:ext cx="1082448" cy="1168459"/>
            <a:chOff x="-189425" y="4176700"/>
            <a:chExt cx="1082397" cy="1168404"/>
          </a:xfrm>
        </p:grpSpPr>
        <p:sp>
          <p:nvSpPr>
            <p:cNvPr id="491" name="Google Shape;491;p20"/>
            <p:cNvSpPr/>
            <p:nvPr/>
          </p:nvSpPr>
          <p:spPr>
            <a:xfrm>
              <a:off x="-118465" y="4227736"/>
              <a:ext cx="1011437" cy="1034698"/>
            </a:xfrm>
            <a:custGeom>
              <a:avLst/>
              <a:gdLst/>
              <a:ahLst/>
              <a:cxnLst/>
              <a:rect l="l" t="t" r="r" b="b"/>
              <a:pathLst>
                <a:path w="5787" h="5920" extrusionOk="0">
                  <a:moveTo>
                    <a:pt x="1353" y="1"/>
                  </a:moveTo>
                  <a:cubicBezTo>
                    <a:pt x="940" y="1"/>
                    <a:pt x="523" y="172"/>
                    <a:pt x="223" y="543"/>
                  </a:cubicBezTo>
                  <a:lnTo>
                    <a:pt x="0" y="5765"/>
                  </a:lnTo>
                  <a:lnTo>
                    <a:pt x="2782" y="5765"/>
                  </a:lnTo>
                  <a:cubicBezTo>
                    <a:pt x="3087" y="5867"/>
                    <a:pt x="3405" y="5919"/>
                    <a:pt x="3723" y="5919"/>
                  </a:cubicBezTo>
                  <a:cubicBezTo>
                    <a:pt x="3903" y="5919"/>
                    <a:pt x="4083" y="5903"/>
                    <a:pt x="4260" y="5868"/>
                  </a:cubicBezTo>
                  <a:cubicBezTo>
                    <a:pt x="4753" y="5773"/>
                    <a:pt x="5190" y="5487"/>
                    <a:pt x="5476" y="5066"/>
                  </a:cubicBezTo>
                  <a:cubicBezTo>
                    <a:pt x="5755" y="4636"/>
                    <a:pt x="5786" y="4096"/>
                    <a:pt x="5564" y="3643"/>
                  </a:cubicBezTo>
                  <a:cubicBezTo>
                    <a:pt x="5357" y="3276"/>
                    <a:pt x="4898" y="2981"/>
                    <a:pt x="4469" y="2981"/>
                  </a:cubicBezTo>
                  <a:cubicBezTo>
                    <a:pt x="4387" y="2981"/>
                    <a:pt x="4306" y="2992"/>
                    <a:pt x="4229" y="3015"/>
                  </a:cubicBezTo>
                  <a:cubicBezTo>
                    <a:pt x="4658" y="2784"/>
                    <a:pt x="4968" y="2379"/>
                    <a:pt x="5079" y="1910"/>
                  </a:cubicBezTo>
                  <a:cubicBezTo>
                    <a:pt x="5174" y="1433"/>
                    <a:pt x="5015" y="941"/>
                    <a:pt x="4658" y="607"/>
                  </a:cubicBezTo>
                  <a:cubicBezTo>
                    <a:pt x="4437" y="419"/>
                    <a:pt x="4164" y="323"/>
                    <a:pt x="3888" y="323"/>
                  </a:cubicBezTo>
                  <a:cubicBezTo>
                    <a:pt x="3695" y="323"/>
                    <a:pt x="3502" y="369"/>
                    <a:pt x="3323" y="464"/>
                  </a:cubicBezTo>
                  <a:cubicBezTo>
                    <a:pt x="3060" y="615"/>
                    <a:pt x="2870" y="861"/>
                    <a:pt x="2798" y="1155"/>
                  </a:cubicBezTo>
                  <a:cubicBezTo>
                    <a:pt x="2638" y="422"/>
                    <a:pt x="2000" y="1"/>
                    <a:pt x="13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189425" y="4176700"/>
              <a:ext cx="1022623" cy="1168404"/>
            </a:xfrm>
            <a:custGeom>
              <a:avLst/>
              <a:gdLst/>
              <a:ahLst/>
              <a:cxnLst/>
              <a:rect l="l" t="t" r="r" b="b"/>
              <a:pathLst>
                <a:path w="5851" h="6685" fill="none" extrusionOk="0">
                  <a:moveTo>
                    <a:pt x="2687" y="6478"/>
                  </a:moveTo>
                  <a:cubicBezTo>
                    <a:pt x="3188" y="6645"/>
                    <a:pt x="3721" y="6685"/>
                    <a:pt x="4245" y="6589"/>
                  </a:cubicBezTo>
                  <a:cubicBezTo>
                    <a:pt x="4762" y="6486"/>
                    <a:pt x="5223" y="6184"/>
                    <a:pt x="5517" y="5747"/>
                  </a:cubicBezTo>
                  <a:cubicBezTo>
                    <a:pt x="5803" y="5302"/>
                    <a:pt x="5851" y="4706"/>
                    <a:pt x="5596" y="4253"/>
                  </a:cubicBezTo>
                  <a:cubicBezTo>
                    <a:pt x="5350" y="3800"/>
                    <a:pt x="4706" y="3442"/>
                    <a:pt x="4205" y="3593"/>
                  </a:cubicBezTo>
                  <a:cubicBezTo>
                    <a:pt x="4658" y="3355"/>
                    <a:pt x="4984" y="2933"/>
                    <a:pt x="5096" y="2433"/>
                  </a:cubicBezTo>
                  <a:cubicBezTo>
                    <a:pt x="5199" y="1932"/>
                    <a:pt x="5032" y="1415"/>
                    <a:pt x="4658" y="1066"/>
                  </a:cubicBezTo>
                  <a:cubicBezTo>
                    <a:pt x="4269" y="732"/>
                    <a:pt x="3713" y="668"/>
                    <a:pt x="3260" y="915"/>
                  </a:cubicBezTo>
                  <a:cubicBezTo>
                    <a:pt x="2981" y="1074"/>
                    <a:pt x="2783" y="1336"/>
                    <a:pt x="2703" y="1646"/>
                  </a:cubicBezTo>
                  <a:cubicBezTo>
                    <a:pt x="2425" y="382"/>
                    <a:pt x="812" y="1"/>
                    <a:pt x="1" y="1002"/>
                  </a:cubicBezTo>
                </a:path>
              </a:pathLst>
            </a:custGeom>
            <a:noFill/>
            <a:ln w="19050" cap="flat" cmpd="sng">
              <a:solidFill>
                <a:schemeClr val="dk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6018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03"/>
        <p:cNvGrpSpPr/>
        <p:nvPr/>
      </p:nvGrpSpPr>
      <p:grpSpPr>
        <a:xfrm>
          <a:off x="0" y="0"/>
          <a:ext cx="0" cy="0"/>
          <a:chOff x="0" y="0"/>
          <a:chExt cx="0" cy="0"/>
        </a:xfrm>
      </p:grpSpPr>
      <p:grpSp>
        <p:nvGrpSpPr>
          <p:cNvPr id="704" name="Google Shape;704;p26"/>
          <p:cNvGrpSpPr/>
          <p:nvPr/>
        </p:nvGrpSpPr>
        <p:grpSpPr>
          <a:xfrm rot="-5255727" flipH="1">
            <a:off x="4793638" y="3813436"/>
            <a:ext cx="956349" cy="1139223"/>
            <a:chOff x="1968625" y="515413"/>
            <a:chExt cx="802475" cy="955925"/>
          </a:xfrm>
        </p:grpSpPr>
        <p:sp>
          <p:nvSpPr>
            <p:cNvPr id="705" name="Google Shape;705;p26"/>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6"/>
          <p:cNvGrpSpPr/>
          <p:nvPr/>
        </p:nvGrpSpPr>
        <p:grpSpPr>
          <a:xfrm>
            <a:off x="483425" y="320513"/>
            <a:ext cx="885982" cy="754482"/>
            <a:chOff x="668575" y="730375"/>
            <a:chExt cx="885982" cy="754482"/>
          </a:xfrm>
        </p:grpSpPr>
        <p:sp>
          <p:nvSpPr>
            <p:cNvPr id="714" name="Google Shape;714;p26"/>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6"/>
          <p:cNvGrpSpPr/>
          <p:nvPr/>
        </p:nvGrpSpPr>
        <p:grpSpPr>
          <a:xfrm flipH="1">
            <a:off x="409507" y="1000288"/>
            <a:ext cx="267100" cy="241525"/>
            <a:chOff x="901475" y="940075"/>
            <a:chExt cx="267100" cy="241525"/>
          </a:xfrm>
        </p:grpSpPr>
        <p:sp>
          <p:nvSpPr>
            <p:cNvPr id="719" name="Google Shape;719;p2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26"/>
          <p:cNvGrpSpPr/>
          <p:nvPr/>
        </p:nvGrpSpPr>
        <p:grpSpPr>
          <a:xfrm rot="-8590006">
            <a:off x="4506468" y="4634937"/>
            <a:ext cx="267105" cy="241530"/>
            <a:chOff x="901475" y="940075"/>
            <a:chExt cx="267100" cy="241525"/>
          </a:xfrm>
        </p:grpSpPr>
        <p:sp>
          <p:nvSpPr>
            <p:cNvPr id="722" name="Google Shape;722;p2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26"/>
          <p:cNvGrpSpPr/>
          <p:nvPr/>
        </p:nvGrpSpPr>
        <p:grpSpPr>
          <a:xfrm rot="-8590261">
            <a:off x="3942038" y="4496655"/>
            <a:ext cx="496327" cy="422661"/>
            <a:chOff x="668575" y="730375"/>
            <a:chExt cx="885982" cy="754482"/>
          </a:xfrm>
        </p:grpSpPr>
        <p:sp>
          <p:nvSpPr>
            <p:cNvPr id="725" name="Google Shape;725;p26"/>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6"/>
          <p:cNvSpPr/>
          <p:nvPr/>
        </p:nvSpPr>
        <p:spPr>
          <a:xfrm rot="932316">
            <a:off x="4989170" y="1218337"/>
            <a:ext cx="4068229" cy="3443158"/>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26"/>
          <p:cNvGrpSpPr/>
          <p:nvPr/>
        </p:nvGrpSpPr>
        <p:grpSpPr>
          <a:xfrm rot="-1066417">
            <a:off x="7549412" y="536271"/>
            <a:ext cx="956377" cy="1139256"/>
            <a:chOff x="1968625" y="515413"/>
            <a:chExt cx="802475" cy="955925"/>
          </a:xfrm>
        </p:grpSpPr>
        <p:sp>
          <p:nvSpPr>
            <p:cNvPr id="731" name="Google Shape;731;p26"/>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26"/>
          <p:cNvGrpSpPr/>
          <p:nvPr/>
        </p:nvGrpSpPr>
        <p:grpSpPr>
          <a:xfrm flipH="1">
            <a:off x="7131257" y="708063"/>
            <a:ext cx="267100" cy="241525"/>
            <a:chOff x="901475" y="940075"/>
            <a:chExt cx="267100" cy="241525"/>
          </a:xfrm>
        </p:grpSpPr>
        <p:sp>
          <p:nvSpPr>
            <p:cNvPr id="740" name="Google Shape;740;p2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26"/>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sp>
        <p:nvSpPr>
          <p:cNvPr id="743" name="Google Shape;743;p26"/>
          <p:cNvSpPr txBox="1">
            <a:spLocks noGrp="1"/>
          </p:cNvSpPr>
          <p:nvPr>
            <p:ph type="subTitle" idx="1"/>
          </p:nvPr>
        </p:nvSpPr>
        <p:spPr>
          <a:xfrm>
            <a:off x="713225" y="1408750"/>
            <a:ext cx="4084200" cy="2787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600"/>
              <a:buFont typeface="Nunito"/>
              <a:buChar char="●"/>
              <a:defRPr sz="1600">
                <a:latin typeface="Arial" panose="020B0604020202020204" pitchFamily="34" charset="0"/>
                <a:cs typeface="Arial" panose="020B0604020202020204" pitchFamily="34" charset="0"/>
              </a:defRPr>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a:endParaRPr/>
          </a:p>
        </p:txBody>
      </p:sp>
    </p:spTree>
    <p:extLst>
      <p:ext uri="{BB962C8B-B14F-4D97-AF65-F5344CB8AC3E}">
        <p14:creationId xmlns:p14="http://schemas.microsoft.com/office/powerpoint/2010/main" val="3759846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262"/>
        <p:cNvGrpSpPr/>
        <p:nvPr/>
      </p:nvGrpSpPr>
      <p:grpSpPr>
        <a:xfrm>
          <a:off x="0" y="0"/>
          <a:ext cx="0" cy="0"/>
          <a:chOff x="0" y="0"/>
          <a:chExt cx="0" cy="0"/>
        </a:xfrm>
      </p:grpSpPr>
      <p:sp>
        <p:nvSpPr>
          <p:cNvPr id="1263" name="Google Shape;1263;p45"/>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sp>
        <p:nvSpPr>
          <p:cNvPr id="1264" name="Google Shape;1264;p45"/>
          <p:cNvSpPr txBox="1">
            <a:spLocks noGrp="1"/>
          </p:cNvSpPr>
          <p:nvPr>
            <p:ph type="subTitle" idx="1"/>
          </p:nvPr>
        </p:nvSpPr>
        <p:spPr>
          <a:xfrm flipH="1">
            <a:off x="4839056" y="1815859"/>
            <a:ext cx="3591600" cy="55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1265" name="Google Shape;1265;p45"/>
          <p:cNvSpPr txBox="1">
            <a:spLocks noGrp="1"/>
          </p:cNvSpPr>
          <p:nvPr>
            <p:ph type="subTitle" idx="2"/>
          </p:nvPr>
        </p:nvSpPr>
        <p:spPr>
          <a:xfrm flipH="1">
            <a:off x="4838824" y="1414875"/>
            <a:ext cx="3591600" cy="4032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1266" name="Google Shape;1266;p45"/>
          <p:cNvSpPr txBox="1">
            <a:spLocks noGrp="1"/>
          </p:cNvSpPr>
          <p:nvPr>
            <p:ph type="subTitle" idx="3"/>
          </p:nvPr>
        </p:nvSpPr>
        <p:spPr>
          <a:xfrm flipH="1">
            <a:off x="4838938" y="2929705"/>
            <a:ext cx="3591600" cy="55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1267" name="Google Shape;1267;p45"/>
          <p:cNvSpPr txBox="1">
            <a:spLocks noGrp="1"/>
          </p:cNvSpPr>
          <p:nvPr>
            <p:ph type="subTitle" idx="4"/>
          </p:nvPr>
        </p:nvSpPr>
        <p:spPr>
          <a:xfrm flipH="1">
            <a:off x="4838713" y="2528721"/>
            <a:ext cx="3591600" cy="4032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1268" name="Google Shape;1268;p45"/>
          <p:cNvSpPr txBox="1">
            <a:spLocks noGrp="1"/>
          </p:cNvSpPr>
          <p:nvPr>
            <p:ph type="subTitle" idx="5"/>
          </p:nvPr>
        </p:nvSpPr>
        <p:spPr>
          <a:xfrm flipH="1">
            <a:off x="4839174" y="4043550"/>
            <a:ext cx="3591600" cy="55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1269" name="Google Shape;1269;p45"/>
          <p:cNvSpPr txBox="1">
            <a:spLocks noGrp="1"/>
          </p:cNvSpPr>
          <p:nvPr>
            <p:ph type="subTitle" idx="6"/>
          </p:nvPr>
        </p:nvSpPr>
        <p:spPr>
          <a:xfrm flipH="1">
            <a:off x="4838935" y="3642566"/>
            <a:ext cx="3591600" cy="4032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grpSp>
        <p:nvGrpSpPr>
          <p:cNvPr id="1270" name="Google Shape;1270;p45"/>
          <p:cNvGrpSpPr/>
          <p:nvPr/>
        </p:nvGrpSpPr>
        <p:grpSpPr>
          <a:xfrm>
            <a:off x="278996" y="2413026"/>
            <a:ext cx="496416" cy="422736"/>
            <a:chOff x="668575" y="730375"/>
            <a:chExt cx="885982" cy="754482"/>
          </a:xfrm>
        </p:grpSpPr>
        <p:sp>
          <p:nvSpPr>
            <p:cNvPr id="1271" name="Google Shape;1271;p45"/>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5"/>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5"/>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5"/>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4191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08487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3"/>
          <p:cNvSpPr/>
          <p:nvPr/>
        </p:nvSpPr>
        <p:spPr>
          <a:xfrm rot="-6299958" flipH="1">
            <a:off x="-56" y="742140"/>
            <a:ext cx="4609904" cy="3811927"/>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a:off x="302100" y="717600"/>
            <a:ext cx="1117650" cy="860300"/>
            <a:chOff x="6831900" y="1102100"/>
            <a:chExt cx="1117650" cy="860300"/>
          </a:xfrm>
        </p:grpSpPr>
        <p:sp>
          <p:nvSpPr>
            <p:cNvPr id="95" name="Google Shape;95;p3"/>
            <p:cNvSpPr/>
            <p:nvPr/>
          </p:nvSpPr>
          <p:spPr>
            <a:xfrm>
              <a:off x="6831900" y="1113925"/>
              <a:ext cx="1117650" cy="836100"/>
            </a:xfrm>
            <a:custGeom>
              <a:avLst/>
              <a:gdLst/>
              <a:ahLst/>
              <a:cxnLst/>
              <a:rect l="l" t="t" r="r" b="b"/>
              <a:pathLst>
                <a:path w="44706" h="33444" extrusionOk="0">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6946250" y="1102100"/>
              <a:ext cx="871350" cy="860300"/>
            </a:xfrm>
            <a:custGeom>
              <a:avLst/>
              <a:gdLst/>
              <a:ahLst/>
              <a:cxnLst/>
              <a:rect l="l" t="t" r="r" b="b"/>
              <a:pathLst>
                <a:path w="34854" h="34412" extrusionOk="0">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007025" y="1224950"/>
              <a:ext cx="767700" cy="619650"/>
            </a:xfrm>
            <a:custGeom>
              <a:avLst/>
              <a:gdLst/>
              <a:ahLst/>
              <a:cxnLst/>
              <a:rect l="l" t="t" r="r" b="b"/>
              <a:pathLst>
                <a:path w="30708" h="24786" extrusionOk="0">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8600" y="1211450"/>
              <a:ext cx="628450" cy="646075"/>
            </a:xfrm>
            <a:custGeom>
              <a:avLst/>
              <a:gdLst/>
              <a:ahLst/>
              <a:cxnLst/>
              <a:rect l="l" t="t" r="r" b="b"/>
              <a:pathLst>
                <a:path w="25138" h="25843" extrusionOk="0">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flipH="1">
            <a:off x="833325" y="543350"/>
            <a:ext cx="885982" cy="754482"/>
            <a:chOff x="668575" y="730375"/>
            <a:chExt cx="885982" cy="754482"/>
          </a:xfrm>
        </p:grpSpPr>
        <p:sp>
          <p:nvSpPr>
            <p:cNvPr id="100" name="Google Shape;100;p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3"/>
          <p:cNvGrpSpPr/>
          <p:nvPr/>
        </p:nvGrpSpPr>
        <p:grpSpPr>
          <a:xfrm flipH="1">
            <a:off x="1619557" y="543350"/>
            <a:ext cx="267100" cy="241525"/>
            <a:chOff x="901475" y="940075"/>
            <a:chExt cx="267100" cy="241525"/>
          </a:xfrm>
        </p:grpSpPr>
        <p:sp>
          <p:nvSpPr>
            <p:cNvPr id="105" name="Google Shape;105;p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3919110" flipH="1">
            <a:off x="4056264" y="3731907"/>
            <a:ext cx="886038" cy="754530"/>
            <a:chOff x="668575" y="730375"/>
            <a:chExt cx="885982" cy="754482"/>
          </a:xfrm>
        </p:grpSpPr>
        <p:sp>
          <p:nvSpPr>
            <p:cNvPr id="108" name="Google Shape;108;p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3"/>
          <p:cNvGrpSpPr/>
          <p:nvPr/>
        </p:nvGrpSpPr>
        <p:grpSpPr>
          <a:xfrm rot="3919110" flipH="1">
            <a:off x="4110599" y="4557509"/>
            <a:ext cx="267117" cy="241540"/>
            <a:chOff x="901475" y="940075"/>
            <a:chExt cx="267100" cy="241525"/>
          </a:xfrm>
        </p:grpSpPr>
        <p:sp>
          <p:nvSpPr>
            <p:cNvPr id="113" name="Google Shape;113;p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txBox="1">
            <a:spLocks noGrp="1"/>
          </p:cNvSpPr>
          <p:nvPr>
            <p:ph type="title"/>
          </p:nvPr>
        </p:nvSpPr>
        <p:spPr>
          <a:xfrm flipH="1">
            <a:off x="1937575" y="2118525"/>
            <a:ext cx="6493200" cy="1300500"/>
          </a:xfrm>
          <a:prstGeom prst="rect">
            <a:avLst/>
          </a:prstGeom>
          <a:effectLst>
            <a:outerShdw dist="47625" dir="11880000" algn="bl" rotWithShape="0">
              <a:schemeClr val="lt2">
                <a:alpha val="50000"/>
              </a:schemeClr>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90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6" name="Google Shape;116;p3"/>
          <p:cNvSpPr txBox="1">
            <a:spLocks noGrp="1"/>
          </p:cNvSpPr>
          <p:nvPr>
            <p:ph type="subTitle" idx="1"/>
          </p:nvPr>
        </p:nvSpPr>
        <p:spPr>
          <a:xfrm flipH="1">
            <a:off x="5643775" y="3523650"/>
            <a:ext cx="2787000" cy="58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7" name="Google Shape;117;p3"/>
          <p:cNvSpPr txBox="1">
            <a:spLocks noGrp="1"/>
          </p:cNvSpPr>
          <p:nvPr>
            <p:ph type="title" idx="2" hasCustomPrompt="1"/>
          </p:nvPr>
        </p:nvSpPr>
        <p:spPr>
          <a:xfrm flipH="1">
            <a:off x="5643775" y="1038500"/>
            <a:ext cx="2787000" cy="1250400"/>
          </a:xfrm>
          <a:prstGeom prst="rect">
            <a:avLst/>
          </a:prstGeom>
          <a:effectLst>
            <a:outerShdw dist="47625" dir="11880000" algn="bl" rotWithShape="0">
              <a:schemeClr val="lt2">
                <a:alpha val="50000"/>
              </a:schemeClr>
            </a:outerShdw>
          </a:effectLst>
        </p:spPr>
        <p:txBody>
          <a:bodyPr spcFirstLastPara="1" wrap="square" lIns="91425" tIns="91425" rIns="91425" bIns="91425" anchor="ctr" anchorCtr="0">
            <a:noAutofit/>
          </a:bodyPr>
          <a:lstStyle>
            <a:lvl1pPr lvl="0" algn="r" rtl="0">
              <a:spcBef>
                <a:spcPts val="0"/>
              </a:spcBef>
              <a:spcAft>
                <a:spcPts val="0"/>
              </a:spcAft>
              <a:buSzPts val="8900"/>
              <a:buNone/>
              <a:defRPr sz="96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grpSp>
        <p:nvGrpSpPr>
          <p:cNvPr id="184" name="Google Shape;184;p6"/>
          <p:cNvGrpSpPr/>
          <p:nvPr/>
        </p:nvGrpSpPr>
        <p:grpSpPr>
          <a:xfrm flipH="1">
            <a:off x="529859" y="1598856"/>
            <a:ext cx="267100" cy="241525"/>
            <a:chOff x="901475" y="940075"/>
            <a:chExt cx="267100" cy="241525"/>
          </a:xfrm>
        </p:grpSpPr>
        <p:sp>
          <p:nvSpPr>
            <p:cNvPr id="185" name="Google Shape;185;p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6"/>
          <p:cNvGrpSpPr/>
          <p:nvPr/>
        </p:nvGrpSpPr>
        <p:grpSpPr>
          <a:xfrm flipH="1">
            <a:off x="577009" y="1115544"/>
            <a:ext cx="496416" cy="422736"/>
            <a:chOff x="668575" y="730375"/>
            <a:chExt cx="885982" cy="754482"/>
          </a:xfrm>
        </p:grpSpPr>
        <p:sp>
          <p:nvSpPr>
            <p:cNvPr id="188" name="Google Shape;188;p6"/>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6"/>
          <p:cNvGrpSpPr/>
          <p:nvPr/>
        </p:nvGrpSpPr>
        <p:grpSpPr>
          <a:xfrm rot="1251761" flipH="1">
            <a:off x="8107568" y="349587"/>
            <a:ext cx="1091541" cy="1085552"/>
            <a:chOff x="6950349" y="3121287"/>
            <a:chExt cx="1531035" cy="1522635"/>
          </a:xfrm>
        </p:grpSpPr>
        <p:sp>
          <p:nvSpPr>
            <p:cNvPr id="193" name="Google Shape;193;p6"/>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6"/>
          <p:cNvGrpSpPr/>
          <p:nvPr/>
        </p:nvGrpSpPr>
        <p:grpSpPr>
          <a:xfrm flipH="1">
            <a:off x="7859509" y="874031"/>
            <a:ext cx="267100" cy="241525"/>
            <a:chOff x="901475" y="940075"/>
            <a:chExt cx="267100" cy="241525"/>
          </a:xfrm>
        </p:grpSpPr>
        <p:sp>
          <p:nvSpPr>
            <p:cNvPr id="198" name="Google Shape;198;p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6"/>
          <p:cNvGrpSpPr/>
          <p:nvPr/>
        </p:nvGrpSpPr>
        <p:grpSpPr>
          <a:xfrm rot="-863686" flipH="1">
            <a:off x="4176056" y="4181046"/>
            <a:ext cx="885977" cy="754478"/>
            <a:chOff x="668575" y="730375"/>
            <a:chExt cx="885982" cy="754482"/>
          </a:xfrm>
        </p:grpSpPr>
        <p:sp>
          <p:nvSpPr>
            <p:cNvPr id="201" name="Google Shape;201;p6"/>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6"/>
          <p:cNvGrpSpPr/>
          <p:nvPr/>
        </p:nvGrpSpPr>
        <p:grpSpPr>
          <a:xfrm rot="-863686" flipH="1">
            <a:off x="4027926" y="4112166"/>
            <a:ext cx="267098" cy="241524"/>
            <a:chOff x="901475" y="940075"/>
            <a:chExt cx="267100" cy="241525"/>
          </a:xfrm>
        </p:grpSpPr>
        <p:sp>
          <p:nvSpPr>
            <p:cNvPr id="206" name="Google Shape;206;p6"/>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9"/>
        <p:cNvGrpSpPr/>
        <p:nvPr/>
      </p:nvGrpSpPr>
      <p:grpSpPr>
        <a:xfrm>
          <a:off x="0" y="0"/>
          <a:ext cx="0" cy="0"/>
          <a:chOff x="0" y="0"/>
          <a:chExt cx="0" cy="0"/>
        </a:xfrm>
      </p:grpSpPr>
      <p:sp>
        <p:nvSpPr>
          <p:cNvPr id="300" name="Google Shape;30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1" name="Google Shape;301;p9"/>
          <p:cNvSpPr txBox="1">
            <a:spLocks noGrp="1"/>
          </p:cNvSpPr>
          <p:nvPr>
            <p:ph type="title"/>
          </p:nvPr>
        </p:nvSpPr>
        <p:spPr>
          <a:xfrm flipH="1">
            <a:off x="4388875" y="1474588"/>
            <a:ext cx="4041900" cy="1396500"/>
          </a:xfrm>
          <a:prstGeom prst="rect">
            <a:avLst/>
          </a:prstGeom>
          <a:effectLst>
            <a:outerShdw blurRad="57150" dist="28575" dir="11820000" algn="bl" rotWithShape="0">
              <a:schemeClr val="lt2">
                <a:alpha val="50000"/>
              </a:schemeClr>
            </a:outerShdw>
          </a:effectLst>
        </p:spPr>
        <p:txBody>
          <a:bodyPr spcFirstLastPara="1" wrap="square" lIns="91425" tIns="91425" rIns="91425" bIns="91425" anchor="b" anchorCtr="0">
            <a:noAutofit/>
          </a:bodyPr>
          <a:lstStyle>
            <a:lvl1pPr lvl="0" algn="r" rtl="0">
              <a:spcBef>
                <a:spcPts val="0"/>
              </a:spcBef>
              <a:spcAft>
                <a:spcPts val="0"/>
              </a:spcAft>
              <a:buSzPts val="24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txBox="1">
            <a:spLocks noGrp="1"/>
          </p:cNvSpPr>
          <p:nvPr>
            <p:ph type="title" hasCustomPrompt="1"/>
          </p:nvPr>
        </p:nvSpPr>
        <p:spPr>
          <a:xfrm>
            <a:off x="1169400" y="1609588"/>
            <a:ext cx="6805200" cy="1341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500">
                <a:solidFill>
                  <a:schemeClr val="accent3"/>
                </a:solidFill>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a:spLocks noGrp="1"/>
          </p:cNvSpPr>
          <p:nvPr>
            <p:ph type="subTitle" idx="1"/>
          </p:nvPr>
        </p:nvSpPr>
        <p:spPr>
          <a:xfrm>
            <a:off x="2717700" y="2818713"/>
            <a:ext cx="3708600" cy="71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16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11"/>
          <p:cNvGrpSpPr/>
          <p:nvPr/>
        </p:nvGrpSpPr>
        <p:grpSpPr>
          <a:xfrm rot="-5400000" flipH="1">
            <a:off x="976483" y="2921564"/>
            <a:ext cx="956309" cy="1139176"/>
            <a:chOff x="1968625" y="515413"/>
            <a:chExt cx="802475" cy="955925"/>
          </a:xfrm>
        </p:grpSpPr>
        <p:sp>
          <p:nvSpPr>
            <p:cNvPr id="318" name="Google Shape;318;p1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avLst/>
              <a:gdLst/>
              <a:ahLst/>
              <a:cxnLst/>
              <a:rect l="l" t="t" r="r" b="b"/>
              <a:pathLst>
                <a:path w="44706" h="33444" extrusionOk="0">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6946250" y="1102100"/>
              <a:ext cx="871350" cy="860300"/>
            </a:xfrm>
            <a:custGeom>
              <a:avLst/>
              <a:gdLst/>
              <a:ahLst/>
              <a:cxnLst/>
              <a:rect l="l" t="t" r="r" b="b"/>
              <a:pathLst>
                <a:path w="34854" h="34412" extrusionOk="0">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7007025" y="1224950"/>
              <a:ext cx="767700" cy="619650"/>
            </a:xfrm>
            <a:custGeom>
              <a:avLst/>
              <a:gdLst/>
              <a:ahLst/>
              <a:cxnLst/>
              <a:rect l="l" t="t" r="r" b="b"/>
              <a:pathLst>
                <a:path w="30708" h="24786" extrusionOk="0">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7068600" y="1211450"/>
              <a:ext cx="628450" cy="646075"/>
            </a:xfrm>
            <a:custGeom>
              <a:avLst/>
              <a:gdLst/>
              <a:ahLst/>
              <a:cxnLst/>
              <a:rect l="l" t="t" r="r" b="b"/>
              <a:pathLst>
                <a:path w="25138" h="25843" extrusionOk="0">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1"/>
          <p:cNvGrpSpPr/>
          <p:nvPr/>
        </p:nvGrpSpPr>
        <p:grpSpPr>
          <a:xfrm rot="-4111513" flipH="1">
            <a:off x="7457519" y="4186430"/>
            <a:ext cx="267106" cy="241531"/>
            <a:chOff x="901475" y="940075"/>
            <a:chExt cx="267100" cy="241525"/>
          </a:xfrm>
        </p:grpSpPr>
        <p:sp>
          <p:nvSpPr>
            <p:cNvPr id="345" name="Google Shape;345;p1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3"/>
          <p:cNvGrpSpPr/>
          <p:nvPr/>
        </p:nvGrpSpPr>
        <p:grpSpPr>
          <a:xfrm rot="-863686" flipH="1">
            <a:off x="406256" y="892296"/>
            <a:ext cx="885977" cy="754478"/>
            <a:chOff x="668575" y="730375"/>
            <a:chExt cx="885982" cy="754482"/>
          </a:xfrm>
        </p:grpSpPr>
        <p:sp>
          <p:nvSpPr>
            <p:cNvPr id="371" name="Google Shape;371;p1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13"/>
          <p:cNvGrpSpPr/>
          <p:nvPr/>
        </p:nvGrpSpPr>
        <p:grpSpPr>
          <a:xfrm rot="-863686" flipH="1">
            <a:off x="1612076" y="1202891"/>
            <a:ext cx="267098" cy="241524"/>
            <a:chOff x="901475" y="940075"/>
            <a:chExt cx="267100" cy="241525"/>
          </a:xfrm>
        </p:grpSpPr>
        <p:sp>
          <p:nvSpPr>
            <p:cNvPr id="385" name="Google Shape;385;p1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13"/>
          <p:cNvGrpSpPr/>
          <p:nvPr/>
        </p:nvGrpSpPr>
        <p:grpSpPr>
          <a:xfrm rot="863686" flipH="1">
            <a:off x="7390516" y="170970"/>
            <a:ext cx="802470" cy="955919"/>
            <a:chOff x="1968625" y="515413"/>
            <a:chExt cx="802475" cy="955925"/>
          </a:xfrm>
        </p:grpSpPr>
        <p:sp>
          <p:nvSpPr>
            <p:cNvPr id="393" name="Google Shape;393;p1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13"/>
          <p:cNvSpPr txBox="1">
            <a:spLocks noGrp="1"/>
          </p:cNvSpPr>
          <p:nvPr>
            <p:ph type="title"/>
          </p:nvPr>
        </p:nvSpPr>
        <p:spPr>
          <a:xfrm>
            <a:off x="699450" y="472925"/>
            <a:ext cx="7745100" cy="6297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sp>
        <p:nvSpPr>
          <p:cNvPr id="421" name="Google Shape;421;p13"/>
          <p:cNvSpPr txBox="1">
            <a:spLocks noGrp="1"/>
          </p:cNvSpPr>
          <p:nvPr>
            <p:ph type="subTitle" idx="1"/>
          </p:nvPr>
        </p:nvSpPr>
        <p:spPr>
          <a:xfrm>
            <a:off x="1044850" y="2531225"/>
            <a:ext cx="2828400" cy="66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422" name="Google Shape;422;p13"/>
          <p:cNvSpPr txBox="1">
            <a:spLocks noGrp="1"/>
          </p:cNvSpPr>
          <p:nvPr>
            <p:ph type="subTitle" idx="2"/>
          </p:nvPr>
        </p:nvSpPr>
        <p:spPr>
          <a:xfrm>
            <a:off x="1045035" y="2114175"/>
            <a:ext cx="2828400" cy="403200"/>
          </a:xfrm>
          <a:prstGeom prst="rect">
            <a:avLst/>
          </a:prstGeom>
          <a:effectLst>
            <a:outerShdw dist="28575" dir="11520000" algn="bl" rotWithShape="0">
              <a:schemeClr val="accent2">
                <a:alpha val="5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423" name="Google Shape;423;p13"/>
          <p:cNvSpPr txBox="1">
            <a:spLocks noGrp="1"/>
          </p:cNvSpPr>
          <p:nvPr>
            <p:ph type="title" idx="3" hasCustomPrompt="1"/>
          </p:nvPr>
        </p:nvSpPr>
        <p:spPr>
          <a:xfrm>
            <a:off x="2040513" y="1724629"/>
            <a:ext cx="8370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4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4" name="Google Shape;424;p13"/>
          <p:cNvSpPr txBox="1">
            <a:spLocks noGrp="1"/>
          </p:cNvSpPr>
          <p:nvPr>
            <p:ph type="title" idx="4" hasCustomPrompt="1"/>
          </p:nvPr>
        </p:nvSpPr>
        <p:spPr>
          <a:xfrm>
            <a:off x="1913388" y="3225254"/>
            <a:ext cx="10917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4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5" name="Google Shape;425;p13"/>
          <p:cNvSpPr txBox="1">
            <a:spLocks noGrp="1"/>
          </p:cNvSpPr>
          <p:nvPr>
            <p:ph type="subTitle" idx="5"/>
          </p:nvPr>
        </p:nvSpPr>
        <p:spPr>
          <a:xfrm>
            <a:off x="1044850" y="4032000"/>
            <a:ext cx="2828100" cy="66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426" name="Google Shape;426;p13"/>
          <p:cNvSpPr txBox="1">
            <a:spLocks noGrp="1"/>
          </p:cNvSpPr>
          <p:nvPr>
            <p:ph type="subTitle" idx="6"/>
          </p:nvPr>
        </p:nvSpPr>
        <p:spPr>
          <a:xfrm>
            <a:off x="1045035" y="3614850"/>
            <a:ext cx="28281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427" name="Google Shape;427;p13"/>
          <p:cNvSpPr txBox="1">
            <a:spLocks noGrp="1"/>
          </p:cNvSpPr>
          <p:nvPr>
            <p:ph type="subTitle" idx="7"/>
          </p:nvPr>
        </p:nvSpPr>
        <p:spPr>
          <a:xfrm>
            <a:off x="5298200" y="2531225"/>
            <a:ext cx="2828100" cy="66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428" name="Google Shape;428;p13"/>
          <p:cNvSpPr txBox="1">
            <a:spLocks noGrp="1"/>
          </p:cNvSpPr>
          <p:nvPr>
            <p:ph type="subTitle" idx="8"/>
          </p:nvPr>
        </p:nvSpPr>
        <p:spPr>
          <a:xfrm>
            <a:off x="5298385" y="2114175"/>
            <a:ext cx="28281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429" name="Google Shape;429;p13"/>
          <p:cNvSpPr txBox="1">
            <a:spLocks noGrp="1"/>
          </p:cNvSpPr>
          <p:nvPr>
            <p:ph type="title" idx="9" hasCustomPrompt="1"/>
          </p:nvPr>
        </p:nvSpPr>
        <p:spPr>
          <a:xfrm>
            <a:off x="6166663" y="1724629"/>
            <a:ext cx="10917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4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0" name="Google Shape;430;p13"/>
          <p:cNvSpPr txBox="1">
            <a:spLocks noGrp="1"/>
          </p:cNvSpPr>
          <p:nvPr>
            <p:ph type="subTitle" idx="13"/>
          </p:nvPr>
        </p:nvSpPr>
        <p:spPr>
          <a:xfrm>
            <a:off x="5298378" y="4032000"/>
            <a:ext cx="2828100" cy="66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Font typeface="Barlow"/>
              <a:buNone/>
              <a:defRPr sz="1600">
                <a:solidFill>
                  <a:schemeClr val="accent5"/>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a:endParaRPr/>
          </a:p>
        </p:txBody>
      </p:sp>
      <p:sp>
        <p:nvSpPr>
          <p:cNvPr id="431" name="Google Shape;431;p13"/>
          <p:cNvSpPr txBox="1">
            <a:spLocks noGrp="1"/>
          </p:cNvSpPr>
          <p:nvPr>
            <p:ph type="subTitle" idx="14"/>
          </p:nvPr>
        </p:nvSpPr>
        <p:spPr>
          <a:xfrm>
            <a:off x="5298372" y="3614850"/>
            <a:ext cx="28281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Shrikhand"/>
              <a:buNone/>
              <a:defRPr sz="2400" b="1">
                <a:solidFill>
                  <a:schemeClr val="accent1"/>
                </a:solidFill>
                <a:latin typeface="Arial" panose="020B0604020202020204" pitchFamily="34" charset="0"/>
                <a:ea typeface="Arial" panose="020B0604020202020204" pitchFamily="34" charset="0"/>
                <a:cs typeface="Arial" panose="020B0604020202020204" pitchFamily="34" charset="0"/>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a:endParaRPr/>
          </a:p>
        </p:txBody>
      </p:sp>
      <p:sp>
        <p:nvSpPr>
          <p:cNvPr id="432" name="Google Shape;432;p13"/>
          <p:cNvSpPr txBox="1">
            <a:spLocks noGrp="1"/>
          </p:cNvSpPr>
          <p:nvPr>
            <p:ph type="title" idx="15" hasCustomPrompt="1"/>
          </p:nvPr>
        </p:nvSpPr>
        <p:spPr>
          <a:xfrm>
            <a:off x="6166438" y="3225254"/>
            <a:ext cx="1091700" cy="403200"/>
          </a:xfrm>
          <a:prstGeom prst="rect">
            <a:avLst/>
          </a:prstGeom>
          <a:effectLst>
            <a:outerShdw dist="28575" dir="11340000" algn="bl" rotWithShape="0">
              <a:schemeClr val="accent2">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3400">
                <a:solidFill>
                  <a:schemeClr val="accent3"/>
                </a:solidFill>
                <a:latin typeface="Arial" panose="020B0604020202020204" pitchFamily="34" charset="0"/>
                <a:cs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
  <p:cSld name="CUSTOM_35">
    <p:spTree>
      <p:nvGrpSpPr>
        <p:cNvPr id="1" name="Shape 629"/>
        <p:cNvGrpSpPr/>
        <p:nvPr/>
      </p:nvGrpSpPr>
      <p:grpSpPr>
        <a:xfrm>
          <a:off x="0" y="0"/>
          <a:ext cx="0" cy="0"/>
          <a:chOff x="0" y="0"/>
          <a:chExt cx="0" cy="0"/>
        </a:xfrm>
      </p:grpSpPr>
      <p:sp>
        <p:nvSpPr>
          <p:cNvPr id="630" name="Google Shape;630;p23"/>
          <p:cNvSpPr txBox="1">
            <a:spLocks noGrp="1"/>
          </p:cNvSpPr>
          <p:nvPr>
            <p:ph type="title"/>
          </p:nvPr>
        </p:nvSpPr>
        <p:spPr>
          <a:xfrm>
            <a:off x="699450" y="1084750"/>
            <a:ext cx="4044900" cy="2020500"/>
          </a:xfrm>
          <a:prstGeom prst="rect">
            <a:avLst/>
          </a:prstGeom>
          <a:effectLst>
            <a:outerShdw dist="28575" dir="11340000" algn="bl" rotWithShape="0">
              <a:schemeClr val="accent2">
                <a:alpha val="50000"/>
              </a:schemeClr>
            </a:outerShdw>
          </a:effectLst>
        </p:spPr>
        <p:txBody>
          <a:bodyPr spcFirstLastPara="1" wrap="square" lIns="91425" tIns="91425" rIns="91425" bIns="91425" anchor="t" anchorCtr="0">
            <a:noAutofit/>
          </a:bodyPr>
          <a:lstStyle>
            <a:lvl1pPr lvl="0" rtl="0">
              <a:spcBef>
                <a:spcPts val="0"/>
              </a:spcBef>
              <a:spcAft>
                <a:spcPts val="0"/>
              </a:spcAft>
              <a:buClr>
                <a:schemeClr val="lt2"/>
              </a:buClr>
              <a:buSzPts val="4100"/>
              <a:buNone/>
              <a:defRPr sz="4100">
                <a:solidFill>
                  <a:schemeClr val="accent1"/>
                </a:solidFill>
                <a:latin typeface="Arial" panose="020B0604020202020204" pitchFamily="34" charset="0"/>
                <a:cs typeface="Arial" panose="020B0604020202020204" pitchFamily="34" charset="0"/>
              </a:defRPr>
            </a:lvl1pPr>
            <a:lvl2pPr lvl="1" rtl="0">
              <a:spcBef>
                <a:spcPts val="0"/>
              </a:spcBef>
              <a:spcAft>
                <a:spcPts val="0"/>
              </a:spcAft>
              <a:buClr>
                <a:schemeClr val="lt2"/>
              </a:buClr>
              <a:buSzPts val="4100"/>
              <a:buNone/>
              <a:defRPr>
                <a:solidFill>
                  <a:schemeClr val="lt2"/>
                </a:solidFill>
                <a:latin typeface="Barlow"/>
                <a:ea typeface="Barlow"/>
                <a:cs typeface="Barlow"/>
                <a:sym typeface="Barlow"/>
              </a:defRPr>
            </a:lvl2pPr>
            <a:lvl3pPr lvl="2" rtl="0">
              <a:spcBef>
                <a:spcPts val="0"/>
              </a:spcBef>
              <a:spcAft>
                <a:spcPts val="0"/>
              </a:spcAft>
              <a:buClr>
                <a:schemeClr val="lt2"/>
              </a:buClr>
              <a:buSzPts val="4100"/>
              <a:buNone/>
              <a:defRPr>
                <a:solidFill>
                  <a:schemeClr val="lt2"/>
                </a:solidFill>
                <a:latin typeface="Barlow"/>
                <a:ea typeface="Barlow"/>
                <a:cs typeface="Barlow"/>
                <a:sym typeface="Barlow"/>
              </a:defRPr>
            </a:lvl3pPr>
            <a:lvl4pPr lvl="3" rtl="0">
              <a:spcBef>
                <a:spcPts val="0"/>
              </a:spcBef>
              <a:spcAft>
                <a:spcPts val="0"/>
              </a:spcAft>
              <a:buClr>
                <a:schemeClr val="lt2"/>
              </a:buClr>
              <a:buSzPts val="4100"/>
              <a:buNone/>
              <a:defRPr>
                <a:solidFill>
                  <a:schemeClr val="lt2"/>
                </a:solidFill>
                <a:latin typeface="Barlow"/>
                <a:ea typeface="Barlow"/>
                <a:cs typeface="Barlow"/>
                <a:sym typeface="Barlow"/>
              </a:defRPr>
            </a:lvl4pPr>
            <a:lvl5pPr lvl="4" rtl="0">
              <a:spcBef>
                <a:spcPts val="0"/>
              </a:spcBef>
              <a:spcAft>
                <a:spcPts val="0"/>
              </a:spcAft>
              <a:buClr>
                <a:schemeClr val="lt2"/>
              </a:buClr>
              <a:buSzPts val="4100"/>
              <a:buNone/>
              <a:defRPr>
                <a:solidFill>
                  <a:schemeClr val="lt2"/>
                </a:solidFill>
                <a:latin typeface="Barlow"/>
                <a:ea typeface="Barlow"/>
                <a:cs typeface="Barlow"/>
                <a:sym typeface="Barlow"/>
              </a:defRPr>
            </a:lvl5pPr>
            <a:lvl6pPr lvl="5" rtl="0">
              <a:spcBef>
                <a:spcPts val="0"/>
              </a:spcBef>
              <a:spcAft>
                <a:spcPts val="0"/>
              </a:spcAft>
              <a:buClr>
                <a:schemeClr val="lt2"/>
              </a:buClr>
              <a:buSzPts val="4100"/>
              <a:buNone/>
              <a:defRPr>
                <a:solidFill>
                  <a:schemeClr val="lt2"/>
                </a:solidFill>
                <a:latin typeface="Barlow"/>
                <a:ea typeface="Barlow"/>
                <a:cs typeface="Barlow"/>
                <a:sym typeface="Barlow"/>
              </a:defRPr>
            </a:lvl6pPr>
            <a:lvl7pPr lvl="6" rtl="0">
              <a:spcBef>
                <a:spcPts val="0"/>
              </a:spcBef>
              <a:spcAft>
                <a:spcPts val="0"/>
              </a:spcAft>
              <a:buClr>
                <a:schemeClr val="lt2"/>
              </a:buClr>
              <a:buSzPts val="4100"/>
              <a:buNone/>
              <a:defRPr>
                <a:solidFill>
                  <a:schemeClr val="lt2"/>
                </a:solidFill>
                <a:latin typeface="Barlow"/>
                <a:ea typeface="Barlow"/>
                <a:cs typeface="Barlow"/>
                <a:sym typeface="Barlow"/>
              </a:defRPr>
            </a:lvl7pPr>
            <a:lvl8pPr lvl="7" rtl="0">
              <a:spcBef>
                <a:spcPts val="0"/>
              </a:spcBef>
              <a:spcAft>
                <a:spcPts val="0"/>
              </a:spcAft>
              <a:buClr>
                <a:schemeClr val="lt2"/>
              </a:buClr>
              <a:buSzPts val="4100"/>
              <a:buNone/>
              <a:defRPr>
                <a:solidFill>
                  <a:schemeClr val="lt2"/>
                </a:solidFill>
                <a:latin typeface="Barlow"/>
                <a:ea typeface="Barlow"/>
                <a:cs typeface="Barlow"/>
                <a:sym typeface="Barlow"/>
              </a:defRPr>
            </a:lvl8pPr>
            <a:lvl9pPr lvl="8" rtl="0">
              <a:spcBef>
                <a:spcPts val="0"/>
              </a:spcBef>
              <a:spcAft>
                <a:spcPts val="0"/>
              </a:spcAft>
              <a:buClr>
                <a:schemeClr val="lt2"/>
              </a:buClr>
              <a:buSzPts val="4100"/>
              <a:buNone/>
              <a:defRPr>
                <a:solidFill>
                  <a:schemeClr val="lt2"/>
                </a:solidFill>
                <a:latin typeface="Barlow"/>
                <a:ea typeface="Barlow"/>
                <a:cs typeface="Barlow"/>
                <a:sym typeface="Barlow"/>
              </a:defRPr>
            </a:lvl9pPr>
          </a:lstStyle>
          <a:p>
            <a:endParaRPr/>
          </a:p>
        </p:txBody>
      </p:sp>
      <p:sp>
        <p:nvSpPr>
          <p:cNvPr id="631" name="Google Shape;631;p23"/>
          <p:cNvSpPr txBox="1">
            <a:spLocks noGrp="1"/>
          </p:cNvSpPr>
          <p:nvPr>
            <p:ph type="subTitle" idx="1"/>
          </p:nvPr>
        </p:nvSpPr>
        <p:spPr>
          <a:xfrm>
            <a:off x="699450" y="3069325"/>
            <a:ext cx="3597900" cy="98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800"/>
              <a:buNone/>
              <a:defRPr>
                <a:solidFill>
                  <a:schemeClr val="accent5"/>
                </a:solidFill>
                <a:latin typeface="Arial" panose="020B0604020202020204" pitchFamily="34" charset="0"/>
                <a:cs typeface="Arial" panose="020B0604020202020204" pitchFamily="34" charset="0"/>
              </a:defRPr>
            </a:lvl1pPr>
            <a:lvl2pPr lvl="1" algn="ctr" rtl="0">
              <a:spcBef>
                <a:spcPts val="0"/>
              </a:spcBef>
              <a:spcAft>
                <a:spcPts val="0"/>
              </a:spcAft>
              <a:buClr>
                <a:schemeClr val="accent5"/>
              </a:buClr>
              <a:buSzPts val="1400"/>
              <a:buNone/>
              <a:defRPr>
                <a:solidFill>
                  <a:schemeClr val="accent5"/>
                </a:solidFill>
              </a:defRPr>
            </a:lvl2pPr>
            <a:lvl3pPr lvl="2" algn="ctr" rtl="0">
              <a:spcBef>
                <a:spcPts val="0"/>
              </a:spcBef>
              <a:spcAft>
                <a:spcPts val="0"/>
              </a:spcAft>
              <a:buClr>
                <a:schemeClr val="accent5"/>
              </a:buClr>
              <a:buSzPts val="1400"/>
              <a:buNone/>
              <a:defRPr>
                <a:solidFill>
                  <a:schemeClr val="accent5"/>
                </a:solidFill>
              </a:defRPr>
            </a:lvl3pPr>
            <a:lvl4pPr lvl="3" algn="ctr" rtl="0">
              <a:spcBef>
                <a:spcPts val="0"/>
              </a:spcBef>
              <a:spcAft>
                <a:spcPts val="0"/>
              </a:spcAft>
              <a:buClr>
                <a:schemeClr val="accent5"/>
              </a:buClr>
              <a:buSzPts val="1400"/>
              <a:buNone/>
              <a:defRPr>
                <a:solidFill>
                  <a:schemeClr val="accent5"/>
                </a:solidFill>
              </a:defRPr>
            </a:lvl4pPr>
            <a:lvl5pPr lvl="4" algn="ctr" rtl="0">
              <a:spcBef>
                <a:spcPts val="0"/>
              </a:spcBef>
              <a:spcAft>
                <a:spcPts val="0"/>
              </a:spcAft>
              <a:buClr>
                <a:schemeClr val="accent5"/>
              </a:buClr>
              <a:buSzPts val="1400"/>
              <a:buNone/>
              <a:defRPr>
                <a:solidFill>
                  <a:schemeClr val="accent5"/>
                </a:solidFill>
              </a:defRPr>
            </a:lvl5pPr>
            <a:lvl6pPr lvl="5" algn="ctr" rtl="0">
              <a:spcBef>
                <a:spcPts val="0"/>
              </a:spcBef>
              <a:spcAft>
                <a:spcPts val="0"/>
              </a:spcAft>
              <a:buClr>
                <a:schemeClr val="accent5"/>
              </a:buClr>
              <a:buSzPts val="1400"/>
              <a:buNone/>
              <a:defRPr>
                <a:solidFill>
                  <a:schemeClr val="accent5"/>
                </a:solidFill>
              </a:defRPr>
            </a:lvl6pPr>
            <a:lvl7pPr lvl="6" algn="ctr" rtl="0">
              <a:spcBef>
                <a:spcPts val="0"/>
              </a:spcBef>
              <a:spcAft>
                <a:spcPts val="0"/>
              </a:spcAft>
              <a:buClr>
                <a:schemeClr val="accent5"/>
              </a:buClr>
              <a:buSzPts val="1400"/>
              <a:buNone/>
              <a:defRPr>
                <a:solidFill>
                  <a:schemeClr val="accent5"/>
                </a:solidFill>
              </a:defRPr>
            </a:lvl7pPr>
            <a:lvl8pPr lvl="7" algn="ctr" rtl="0">
              <a:spcBef>
                <a:spcPts val="0"/>
              </a:spcBef>
              <a:spcAft>
                <a:spcPts val="0"/>
              </a:spcAft>
              <a:buClr>
                <a:schemeClr val="accent5"/>
              </a:buClr>
              <a:buSzPts val="1400"/>
              <a:buNone/>
              <a:defRPr>
                <a:solidFill>
                  <a:schemeClr val="accent5"/>
                </a:solidFill>
              </a:defRPr>
            </a:lvl8pPr>
            <a:lvl9pPr lvl="8" algn="ctr" rtl="0">
              <a:spcBef>
                <a:spcPts val="0"/>
              </a:spcBef>
              <a:spcAft>
                <a:spcPts val="0"/>
              </a:spcAft>
              <a:buClr>
                <a:schemeClr val="accent5"/>
              </a:buClr>
              <a:buSzPts val="1400"/>
              <a:buNone/>
              <a:defRPr>
                <a:solidFill>
                  <a:schemeClr val="accent5"/>
                </a:solidFill>
              </a:defRPr>
            </a:lvl9pPr>
          </a:lstStyle>
          <a:p>
            <a:endParaRPr/>
          </a:p>
        </p:txBody>
      </p:sp>
      <p:grpSp>
        <p:nvGrpSpPr>
          <p:cNvPr id="632" name="Google Shape;632;p23"/>
          <p:cNvGrpSpPr/>
          <p:nvPr/>
        </p:nvGrpSpPr>
        <p:grpSpPr>
          <a:xfrm rot="-728407">
            <a:off x="7604071" y="292498"/>
            <a:ext cx="955859" cy="1138639"/>
            <a:chOff x="1968625" y="515413"/>
            <a:chExt cx="802475" cy="955925"/>
          </a:xfrm>
        </p:grpSpPr>
        <p:sp>
          <p:nvSpPr>
            <p:cNvPr id="633" name="Google Shape;633;p2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3"/>
          <p:cNvGrpSpPr/>
          <p:nvPr/>
        </p:nvGrpSpPr>
        <p:grpSpPr>
          <a:xfrm>
            <a:off x="836700" y="408924"/>
            <a:ext cx="267100" cy="241525"/>
            <a:chOff x="901475" y="940075"/>
            <a:chExt cx="267100" cy="241525"/>
          </a:xfrm>
        </p:grpSpPr>
        <p:sp>
          <p:nvSpPr>
            <p:cNvPr id="642" name="Google Shape;642;p23"/>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3"/>
          <p:cNvGrpSpPr/>
          <p:nvPr/>
        </p:nvGrpSpPr>
        <p:grpSpPr>
          <a:xfrm>
            <a:off x="385121" y="650462"/>
            <a:ext cx="496416" cy="422736"/>
            <a:chOff x="668575" y="730375"/>
            <a:chExt cx="885982" cy="754482"/>
          </a:xfrm>
        </p:grpSpPr>
        <p:sp>
          <p:nvSpPr>
            <p:cNvPr id="645" name="Google Shape;645;p23"/>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3"/>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649"/>
        <p:cNvGrpSpPr/>
        <p:nvPr/>
      </p:nvGrpSpPr>
      <p:grpSpPr>
        <a:xfrm>
          <a:off x="0" y="0"/>
          <a:ext cx="0" cy="0"/>
          <a:chOff x="0" y="0"/>
          <a:chExt cx="0" cy="0"/>
        </a:xfrm>
      </p:grpSpPr>
      <p:sp>
        <p:nvSpPr>
          <p:cNvPr id="650" name="Google Shape;650;p24"/>
          <p:cNvSpPr/>
          <p:nvPr/>
        </p:nvSpPr>
        <p:spPr>
          <a:xfrm rot="10800000" flipH="1">
            <a:off x="4838975" y="1269217"/>
            <a:ext cx="4609872" cy="3632256"/>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24"/>
          <p:cNvGrpSpPr/>
          <p:nvPr/>
        </p:nvGrpSpPr>
        <p:grpSpPr>
          <a:xfrm>
            <a:off x="4449725" y="3969763"/>
            <a:ext cx="885982" cy="754482"/>
            <a:chOff x="668575" y="730375"/>
            <a:chExt cx="885982" cy="754482"/>
          </a:xfrm>
        </p:grpSpPr>
        <p:sp>
          <p:nvSpPr>
            <p:cNvPr id="652" name="Google Shape;652;p24"/>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24"/>
          <p:cNvGrpSpPr/>
          <p:nvPr/>
        </p:nvGrpSpPr>
        <p:grpSpPr>
          <a:xfrm>
            <a:off x="4241850" y="3969775"/>
            <a:ext cx="267100" cy="241525"/>
            <a:chOff x="901475" y="940075"/>
            <a:chExt cx="267100" cy="241525"/>
          </a:xfrm>
        </p:grpSpPr>
        <p:sp>
          <p:nvSpPr>
            <p:cNvPr id="657" name="Google Shape;657;p24"/>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24"/>
          <p:cNvSpPr txBox="1">
            <a:spLocks noGrp="1"/>
          </p:cNvSpPr>
          <p:nvPr>
            <p:ph type="title"/>
          </p:nvPr>
        </p:nvSpPr>
        <p:spPr>
          <a:xfrm>
            <a:off x="713225" y="1260850"/>
            <a:ext cx="4045200" cy="1248000"/>
          </a:xfrm>
          <a:prstGeom prst="rect">
            <a:avLst/>
          </a:prstGeom>
          <a:effectLst>
            <a:outerShdw dist="19050" dir="11520000" algn="bl" rotWithShape="0">
              <a:schemeClr val="lt2">
                <a:alpha val="50000"/>
              </a:schemeClr>
            </a:outerShdw>
          </a:effectLst>
        </p:spPr>
        <p:txBody>
          <a:bodyPr spcFirstLastPara="1" wrap="square" lIns="91425" tIns="91425" rIns="91425" bIns="91425" anchor="ctr" anchorCtr="0">
            <a:noAutofit/>
          </a:bodyPr>
          <a:lstStyle>
            <a:lvl1pPr lvl="0" rtl="0">
              <a:spcBef>
                <a:spcPts val="0"/>
              </a:spcBef>
              <a:spcAft>
                <a:spcPts val="0"/>
              </a:spcAft>
              <a:buSzPts val="4200"/>
              <a:buNone/>
              <a:defRPr sz="7700">
                <a:solidFill>
                  <a:schemeClr val="accent1"/>
                </a:solidFill>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60" name="Google Shape;660;p24"/>
          <p:cNvSpPr txBox="1">
            <a:spLocks noGrp="1"/>
          </p:cNvSpPr>
          <p:nvPr>
            <p:ph type="subTitle" idx="1"/>
          </p:nvPr>
        </p:nvSpPr>
        <p:spPr>
          <a:xfrm>
            <a:off x="713225" y="2499650"/>
            <a:ext cx="3075600" cy="130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accent5"/>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2650" y="496150"/>
            <a:ext cx="77187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1pPr>
            <a:lvl2pPr lvl="1">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2pPr>
            <a:lvl3pPr lvl="2">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3pPr>
            <a:lvl4pPr lvl="3">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4pPr>
            <a:lvl5pPr lvl="4">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5pPr>
            <a:lvl6pPr lvl="5">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6pPr>
            <a:lvl7pPr lvl="6">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7pPr>
            <a:lvl8pPr lvl="7">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8pPr>
            <a:lvl9pPr lvl="8">
              <a:spcBef>
                <a:spcPts val="0"/>
              </a:spcBef>
              <a:spcAft>
                <a:spcPts val="0"/>
              </a:spcAft>
              <a:buClr>
                <a:schemeClr val="accent1"/>
              </a:buClr>
              <a:buSzPts val="4100"/>
              <a:buFont typeface="Acme"/>
              <a:buNone/>
              <a:defRPr sz="4100" b="1">
                <a:solidFill>
                  <a:schemeClr val="accent1"/>
                </a:solidFill>
                <a:latin typeface="Acme"/>
                <a:ea typeface="Acme"/>
                <a:cs typeface="Acme"/>
                <a:sym typeface="Acme"/>
              </a:defRPr>
            </a:lvl9pPr>
          </a:lstStyle>
          <a:p>
            <a:endParaRPr/>
          </a:p>
        </p:txBody>
      </p:sp>
      <p:sp>
        <p:nvSpPr>
          <p:cNvPr id="7" name="Google Shape;7;p1"/>
          <p:cNvSpPr txBox="1">
            <a:spLocks noGrp="1"/>
          </p:cNvSpPr>
          <p:nvPr>
            <p:ph type="body" idx="1"/>
          </p:nvPr>
        </p:nvSpPr>
        <p:spPr>
          <a:xfrm>
            <a:off x="712650" y="1152475"/>
            <a:ext cx="77187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marL="914400" lvl="1"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marL="1371600" lvl="2"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marL="1828800" lvl="3"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marL="2286000" lvl="4"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marL="2743200" lvl="5"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marL="3200400" lvl="6"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marL="3657600" lvl="7"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marL="4114800" lvl="8" indent="-3175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9" r:id="rId8"/>
    <p:sldLayoutId id="2147483670" r:id="rId9"/>
    <p:sldLayoutId id="2147483679" r:id="rId10"/>
    <p:sldLayoutId id="2147483685" r:id="rId11"/>
    <p:sldLayoutId id="2147483697" r:id="rId12"/>
    <p:sldLayoutId id="2147483698" r:id="rId13"/>
    <p:sldLayoutId id="2147483699" r:id="rId14"/>
    <p:sldLayoutId id="2147483741" r:id="rId15"/>
    <p:sldLayoutId id="2147483742" r:id="rId16"/>
    <p:sldLayoutId id="2147483743" r:id="rId17"/>
    <p:sldLayoutId id="2147483744" r:id="rId18"/>
    <p:sldLayoutId id="2147483745" r:id="rId19"/>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slide" Target="slide25.xml"/><Relationship Id="rId7" Type="http://schemas.openxmlformats.org/officeDocument/2006/relationships/slide" Target="slide28.xml"/><Relationship Id="rId12" Type="http://schemas.openxmlformats.org/officeDocument/2006/relationships/slide" Target="slide30.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slide" Target="slide27.xml"/><Relationship Id="rId5" Type="http://schemas.openxmlformats.org/officeDocument/2006/relationships/slide" Target="slide24.xml"/><Relationship Id="rId10" Type="http://schemas.openxmlformats.org/officeDocument/2006/relationships/slide" Target="slide29.xml"/><Relationship Id="rId4" Type="http://schemas.openxmlformats.org/officeDocument/2006/relationships/image" Target="../media/image12.pn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6" Type="http://schemas.openxmlformats.org/officeDocument/2006/relationships/image" Target="NULL"/><Relationship Id="rId1" Type="http://schemas.openxmlformats.org/officeDocument/2006/relationships/slideLayout" Target="../slideLayouts/slideLayout10.xml"/><Relationship Id="rId15" Type="http://schemas.openxmlformats.org/officeDocument/2006/relationships/image" Target="../media/image6.png"/><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 name="TextBox 3"/>
          <p:cNvSpPr txBox="1"/>
          <p:nvPr/>
        </p:nvSpPr>
        <p:spPr>
          <a:xfrm>
            <a:off x="0" y="977857"/>
            <a:ext cx="9143999" cy="2516073"/>
          </a:xfrm>
          <a:prstGeom prst="rect">
            <a:avLst/>
          </a:prstGeom>
          <a:noFill/>
        </p:spPr>
        <p:txBody>
          <a:bodyPr wrap="square" rtlCol="0">
            <a:spAutoFit/>
          </a:bodyPr>
          <a:lstStyle/>
          <a:p>
            <a:pPr algn="ctr">
              <a:lnSpc>
                <a:spcPct val="150000"/>
              </a:lnSpc>
            </a:pPr>
            <a:r>
              <a:rPr lang="en-US" sz="3500" b="1" smtClean="0">
                <a:solidFill>
                  <a:schemeClr val="accent2">
                    <a:lumMod val="75000"/>
                  </a:schemeClr>
                </a:solidFill>
              </a:rPr>
              <a:t>CHÀO CÁC EM!</a:t>
            </a:r>
          </a:p>
          <a:p>
            <a:pPr algn="ctr">
              <a:lnSpc>
                <a:spcPct val="150000"/>
              </a:lnSpc>
            </a:pPr>
            <a:r>
              <a:rPr lang="en-US" sz="3500" b="1" smtClean="0">
                <a:solidFill>
                  <a:schemeClr val="accent2">
                    <a:lumMod val="75000"/>
                  </a:schemeClr>
                </a:solidFill>
              </a:rPr>
              <a:t>CHÀO MỪNG CÁC EM</a:t>
            </a:r>
          </a:p>
          <a:p>
            <a:pPr algn="ctr">
              <a:lnSpc>
                <a:spcPct val="150000"/>
              </a:lnSpc>
            </a:pPr>
            <a:r>
              <a:rPr lang="en-US" sz="3500" b="1" smtClean="0">
                <a:solidFill>
                  <a:schemeClr val="accent2">
                    <a:lumMod val="75000"/>
                  </a:schemeClr>
                </a:solidFill>
              </a:rPr>
              <a:t>ĐẾN BUỔI HỌC NÀY!</a:t>
            </a:r>
            <a:endParaRPr lang="en-US" sz="3500" b="1">
              <a:solidFill>
                <a:schemeClr val="accent2">
                  <a:lumMod val="75000"/>
                </a:schemeClr>
              </a:solidFill>
            </a:endParaRPr>
          </a:p>
        </p:txBody>
      </p:sp>
    </p:spTree>
    <p:extLst>
      <p:ext uri="{BB962C8B-B14F-4D97-AF65-F5344CB8AC3E}">
        <p14:creationId xmlns:p14="http://schemas.microsoft.com/office/powerpoint/2010/main" val="3027816390"/>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02200" y="1647428"/>
            <a:ext cx="3949192" cy="2594658"/>
            <a:chOff x="2347976" y="955963"/>
            <a:chExt cx="3949192" cy="2594658"/>
          </a:xfrm>
        </p:grpSpPr>
        <p:sp>
          <p:nvSpPr>
            <p:cNvPr id="14" name="Rectangle: Diagonal Corners Rounded 29">
              <a:extLst>
                <a:ext uri="{FF2B5EF4-FFF2-40B4-BE49-F238E27FC236}">
                  <a16:creationId xmlns:a16="http://schemas.microsoft.com/office/drawing/2014/main" id="{0C244BCA-CC79-3B1F-8856-82D155DB12B6}"/>
                </a:ext>
              </a:extLst>
            </p:cNvPr>
            <p:cNvSpPr/>
            <p:nvPr/>
          </p:nvSpPr>
          <p:spPr>
            <a:xfrm>
              <a:off x="2347976" y="955963"/>
              <a:ext cx="3949192" cy="2289572"/>
            </a:xfrm>
            <a:prstGeom prst="round2DiagRect">
              <a:avLst>
                <a:gd name="adj1" fmla="val 12008"/>
                <a:gd name="adj2" fmla="val 0"/>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cs typeface="Arial" panose="020B0604020202020204" pitchFamily="34" charset="0"/>
                </a:rPr>
                <a:t>Cho biết những việc nên làm, không nên làm để chăm sóc và bảo vệ sức khoẻ về thể chất, tinh thần ở tuổi dậy thì.</a:t>
              </a:r>
              <a:endParaRPr lang="en-US" sz="2000">
                <a:solidFill>
                  <a:schemeClr val="tx1"/>
                </a:solidFill>
                <a:latin typeface="Arial" panose="020B0604020202020204" pitchFamily="34" charset="0"/>
                <a:cs typeface="Arial" panose="020B0604020202020204" pitchFamily="34" charset="0"/>
              </a:endParaRPr>
            </a:p>
          </p:txBody>
        </p:sp>
        <p:pic>
          <p:nvPicPr>
            <p:cNvPr id="15" name="Picture 14" descr="https://cdn-icons-png.flaticon.com/128/5384/5384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413" y="2841185"/>
              <a:ext cx="709435" cy="70943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7" name="TextBox 16"/>
          <p:cNvSpPr txBox="1"/>
          <p:nvPr/>
        </p:nvSpPr>
        <p:spPr>
          <a:xfrm>
            <a:off x="0" y="845346"/>
            <a:ext cx="9144000" cy="496996"/>
          </a:xfrm>
          <a:prstGeom prst="rect">
            <a:avLst/>
          </a:prstGeom>
          <a:noFill/>
        </p:spPr>
        <p:txBody>
          <a:bodyPr wrap="square" rtlCol="0">
            <a:spAutoFit/>
          </a:bodyPr>
          <a:lstStyle/>
          <a:p>
            <a:pPr algn="ctr">
              <a:lnSpc>
                <a:spcPct val="150000"/>
              </a:lnSpc>
            </a:pPr>
            <a:r>
              <a:rPr lang="en-US" sz="2000" i="1" smtClean="0"/>
              <a:t>Quan </a:t>
            </a:r>
            <a:r>
              <a:rPr lang="en-US" sz="2000" i="1"/>
              <a:t>sát hình 2 – 7 </a:t>
            </a:r>
            <a:r>
              <a:rPr lang="en-US" sz="2000" i="1"/>
              <a:t>SGK </a:t>
            </a:r>
            <a:r>
              <a:rPr lang="en-US" sz="2000" i="1" smtClean="0"/>
              <a:t>tr.87</a:t>
            </a:r>
            <a:r>
              <a:rPr lang="en-US" sz="2000" i="1"/>
              <a:t>, </a:t>
            </a:r>
            <a:r>
              <a:rPr lang="en-US" sz="2000" i="1" smtClean="0"/>
              <a:t>thảo luận nhóm và thực </a:t>
            </a:r>
            <a:r>
              <a:rPr lang="en-US" sz="2000" i="1"/>
              <a:t>hiện nhiệm vụ:</a:t>
            </a:r>
            <a:endParaRPr lang="vi-VN" sz="2000" i="1"/>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37" y="1446261"/>
            <a:ext cx="4262363" cy="3457782"/>
          </a:xfrm>
          <a:prstGeom prst="rect">
            <a:avLst/>
          </a:prstGeom>
        </p:spPr>
      </p:pic>
    </p:spTree>
    <p:extLst>
      <p:ext uri="{BB962C8B-B14F-4D97-AF65-F5344CB8AC3E}">
        <p14:creationId xmlns:p14="http://schemas.microsoft.com/office/powerpoint/2010/main" val="28558260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1509"/>
          <a:stretch/>
        </p:blipFill>
        <p:spPr>
          <a:xfrm>
            <a:off x="447578" y="1001761"/>
            <a:ext cx="8248841" cy="1906539"/>
          </a:xfrm>
          <a:prstGeom prst="rect">
            <a:avLst/>
          </a:prstGeom>
        </p:spPr>
      </p:pic>
      <p:sp>
        <p:nvSpPr>
          <p:cNvPr id="8" name="Rounded Rectangle 7"/>
          <p:cNvSpPr/>
          <p:nvPr/>
        </p:nvSpPr>
        <p:spPr>
          <a:xfrm>
            <a:off x="863602" y="3168634"/>
            <a:ext cx="3111498" cy="1609598"/>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0000"/>
                </a:solidFill>
              </a:rPr>
              <a:t>Cần </a:t>
            </a:r>
            <a:r>
              <a:rPr lang="vi-VN" sz="2000">
                <a:solidFill>
                  <a:srgbClr val="000000"/>
                </a:solidFill>
              </a:rPr>
              <a:t>tắm gội và vệ sinh cơ thể sạch sẽ, thay quần áo lót hằng ngày,...</a:t>
            </a:r>
            <a:endParaRPr lang="en-US" sz="2000">
              <a:solidFill>
                <a:srgbClr val="000000"/>
              </a:solidFill>
            </a:endParaRPr>
          </a:p>
        </p:txBody>
      </p:sp>
      <p:sp>
        <p:nvSpPr>
          <p:cNvPr id="9" name="Rounded Rectangle 8"/>
          <p:cNvSpPr/>
          <p:nvPr/>
        </p:nvSpPr>
        <p:spPr>
          <a:xfrm>
            <a:off x="4521200" y="3174968"/>
            <a:ext cx="4022816" cy="1609598"/>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Cần tham gia các hoạt động thể dục, thể thao thường xuyên như chạy, nhảy dây, bóng rổ, bơi,...</a:t>
            </a:r>
            <a:endParaRPr lang="en-US" sz="2000">
              <a:solidFill>
                <a:srgbClr val="000000"/>
              </a:solidFill>
            </a:endParaRPr>
          </a:p>
        </p:txBody>
      </p:sp>
    </p:spTree>
    <p:extLst>
      <p:ext uri="{BB962C8B-B14F-4D97-AF65-F5344CB8AC3E}">
        <p14:creationId xmlns:p14="http://schemas.microsoft.com/office/powerpoint/2010/main" val="33236851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8300" b="39056"/>
          <a:stretch/>
        </p:blipFill>
        <p:spPr>
          <a:xfrm>
            <a:off x="674638" y="919792"/>
            <a:ext cx="7794722" cy="2064143"/>
          </a:xfrm>
          <a:prstGeom prst="rect">
            <a:avLst/>
          </a:prstGeom>
        </p:spPr>
      </p:pic>
      <p:sp>
        <p:nvSpPr>
          <p:cNvPr id="8" name="Rounded Rectangle 7"/>
          <p:cNvSpPr/>
          <p:nvPr/>
        </p:nvSpPr>
        <p:spPr>
          <a:xfrm>
            <a:off x="674638" y="3162300"/>
            <a:ext cx="3527522" cy="1609598"/>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Cần ăn uống đủ các nhóm chất dinh dưỡng, đặc biệt là thức ăn giàu đạm, can-xi,...</a:t>
            </a:r>
            <a:endParaRPr lang="en-US" sz="2000">
              <a:solidFill>
                <a:srgbClr val="000000"/>
              </a:solidFill>
            </a:endParaRPr>
          </a:p>
        </p:txBody>
      </p:sp>
      <p:sp>
        <p:nvSpPr>
          <p:cNvPr id="9" name="Rounded Rectangle 8"/>
          <p:cNvSpPr/>
          <p:nvPr/>
        </p:nvSpPr>
        <p:spPr>
          <a:xfrm>
            <a:off x="4775200" y="3168634"/>
            <a:ext cx="3238500" cy="1609598"/>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Không xem phim hoặc đọc truyện có nội dung không đúng với lứa tuổi.</a:t>
            </a:r>
            <a:endParaRPr lang="en-US" sz="2000">
              <a:solidFill>
                <a:srgbClr val="000000"/>
              </a:solidFill>
            </a:endParaRPr>
          </a:p>
        </p:txBody>
      </p:sp>
    </p:spTree>
    <p:extLst>
      <p:ext uri="{BB962C8B-B14F-4D97-AF65-F5344CB8AC3E}">
        <p14:creationId xmlns:p14="http://schemas.microsoft.com/office/powerpoint/2010/main" val="3972303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952" b="83"/>
          <a:stretch/>
        </p:blipFill>
        <p:spPr>
          <a:xfrm>
            <a:off x="1512068" y="920536"/>
            <a:ext cx="6119862" cy="1934401"/>
          </a:xfrm>
          <a:prstGeom prst="rect">
            <a:avLst/>
          </a:prstGeom>
        </p:spPr>
      </p:pic>
      <p:sp>
        <p:nvSpPr>
          <p:cNvPr id="8" name="Rounded Rectangle 7"/>
          <p:cNvSpPr/>
          <p:nvPr/>
        </p:nvSpPr>
        <p:spPr>
          <a:xfrm>
            <a:off x="750838" y="3034046"/>
            <a:ext cx="2563862" cy="1860566"/>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Không sử dụng các chất gây nghiện như thuốc lá, rượu bia, ma tuý,...</a:t>
            </a:r>
            <a:endParaRPr lang="en-US" sz="2000">
              <a:solidFill>
                <a:srgbClr val="000000"/>
              </a:solidFill>
            </a:endParaRPr>
          </a:p>
        </p:txBody>
      </p:sp>
      <p:sp>
        <p:nvSpPr>
          <p:cNvPr id="9" name="Rounded Rectangle 8"/>
          <p:cNvSpPr/>
          <p:nvPr/>
        </p:nvSpPr>
        <p:spPr>
          <a:xfrm>
            <a:off x="3657600" y="3034046"/>
            <a:ext cx="5283200" cy="1860566"/>
          </a:xfrm>
          <a:prstGeom prst="roundRect">
            <a:avLst>
              <a:gd name="adj" fmla="val 7214"/>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Tìm hiểu, chia sẻ về sức khoẻ sinh sản tuổi dậy thì qua thầy cô giáo, người thân,... Tạo mối quan hệ với bạn khác giới trong sáng, cùng giúp nhau học tập tiến bộ,...</a:t>
            </a:r>
            <a:endParaRPr lang="en-US" sz="2000">
              <a:solidFill>
                <a:srgbClr val="000000"/>
              </a:solidFill>
            </a:endParaRPr>
          </a:p>
        </p:txBody>
      </p:sp>
    </p:spTree>
    <p:extLst>
      <p:ext uri="{BB962C8B-B14F-4D97-AF65-F5344CB8AC3E}">
        <p14:creationId xmlns:p14="http://schemas.microsoft.com/office/powerpoint/2010/main" val="2990830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tr.87</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grpSp>
        <p:nvGrpSpPr>
          <p:cNvPr id="9" name="Group 8"/>
          <p:cNvGrpSpPr/>
          <p:nvPr/>
        </p:nvGrpSpPr>
        <p:grpSpPr>
          <a:xfrm>
            <a:off x="4772422" y="1094384"/>
            <a:ext cx="3495278" cy="2762789"/>
            <a:chOff x="5868236" y="1575254"/>
            <a:chExt cx="3495278" cy="2762789"/>
          </a:xfrm>
        </p:grpSpPr>
        <p:grpSp>
          <p:nvGrpSpPr>
            <p:cNvPr id="10" name="Group 9">
              <a:extLst>
                <a:ext uri="{FF2B5EF4-FFF2-40B4-BE49-F238E27FC236}">
                  <a16:creationId xmlns:a16="http://schemas.microsoft.com/office/drawing/2014/main" id="{3B118C66-61AC-E7EE-3942-DD670C387640}"/>
                </a:ext>
              </a:extLst>
            </p:cNvPr>
            <p:cNvGrpSpPr/>
            <p:nvPr/>
          </p:nvGrpSpPr>
          <p:grpSpPr>
            <a:xfrm>
              <a:off x="6107453" y="1710872"/>
              <a:ext cx="3256061" cy="2627171"/>
              <a:chOff x="290286" y="2989943"/>
              <a:chExt cx="3256061" cy="2627171"/>
            </a:xfrm>
          </p:grpSpPr>
          <p:sp>
            <p:nvSpPr>
              <p:cNvPr id="12" name="Rectangle 11">
                <a:extLst>
                  <a:ext uri="{FF2B5EF4-FFF2-40B4-BE49-F238E27FC236}">
                    <a16:creationId xmlns:a16="http://schemas.microsoft.com/office/drawing/2014/main" id="{25737119-B5E2-857A-4517-D5917232ABF5}"/>
                  </a:ext>
                </a:extLst>
              </p:cNvPr>
              <p:cNvSpPr/>
              <p:nvPr/>
            </p:nvSpPr>
            <p:spPr>
              <a:xfrm>
                <a:off x="290286" y="2989943"/>
                <a:ext cx="3176231" cy="2554598"/>
              </a:xfrm>
              <a:prstGeom prst="rect">
                <a:avLst/>
              </a:prstGeom>
              <a:no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3" name="Rectangle 12">
                <a:extLst>
                  <a:ext uri="{FF2B5EF4-FFF2-40B4-BE49-F238E27FC236}">
                    <a16:creationId xmlns:a16="http://schemas.microsoft.com/office/drawing/2014/main" id="{73A0FC2D-F740-F311-0E89-8EA9EEE59377}"/>
                  </a:ext>
                </a:extLst>
              </p:cNvPr>
              <p:cNvSpPr/>
              <p:nvPr/>
            </p:nvSpPr>
            <p:spPr>
              <a:xfrm>
                <a:off x="370116" y="3062516"/>
                <a:ext cx="3176231" cy="2554598"/>
              </a:xfrm>
              <a:prstGeom prst="rect">
                <a:avLst/>
              </a:prstGeom>
              <a:solidFill>
                <a:schemeClr val="tx2">
                  <a:lumMod val="20000"/>
                  <a:lumOff val="80000"/>
                </a:schemeClr>
              </a:solidFill>
              <a:ln w="12700">
                <a:solidFill>
                  <a:srgbClr val="000000"/>
                </a:solidFill>
              </a:ln>
            </p:spPr>
            <p:style>
              <a:lnRef idx="2">
                <a:schemeClr val="accent1">
                  <a:shade val="15000"/>
                </a:schemeClr>
              </a:lnRef>
              <a:fillRef idx="1002">
                <a:schemeClr val="dk2"/>
              </a:fillRef>
              <a:effectRef idx="0">
                <a:schemeClr val="accent1"/>
              </a:effectRef>
              <a:fontRef idx="minor">
                <a:schemeClr val="lt1"/>
              </a:fontRef>
            </p:style>
            <p:txBody>
              <a:bodyPr rtlCol="0" anchor="ctr"/>
              <a:lstStyle/>
              <a:p>
                <a:pPr algn="just"/>
                <a:endParaRPr lang="en-US"/>
              </a:p>
            </p:txBody>
          </p:sp>
          <p:sp>
            <p:nvSpPr>
              <p:cNvPr id="14" name="TextBox 13">
                <a:extLst>
                  <a:ext uri="{FF2B5EF4-FFF2-40B4-BE49-F238E27FC236}">
                    <a16:creationId xmlns:a16="http://schemas.microsoft.com/office/drawing/2014/main" id="{B17F5E49-7BE9-B9A4-3C4E-D0F2C3423160}"/>
                  </a:ext>
                </a:extLst>
              </p:cNvPr>
              <p:cNvSpPr txBox="1"/>
              <p:nvPr/>
            </p:nvSpPr>
            <p:spPr>
              <a:xfrm>
                <a:off x="544454" y="3182329"/>
                <a:ext cx="2827554" cy="2169825"/>
              </a:xfrm>
              <a:prstGeom prst="rect">
                <a:avLst/>
              </a:prstGeom>
              <a:noFill/>
            </p:spPr>
            <p:txBody>
              <a:bodyPr wrap="square">
                <a:spAutoFit/>
              </a:bodyPr>
              <a:lstStyle/>
              <a:p>
                <a:pPr algn="just">
                  <a:lnSpc>
                    <a:spcPct val="150000"/>
                  </a:lnSpc>
                </a:pPr>
                <a:r>
                  <a:rPr lang="en-US" sz="1800" smtClean="0"/>
                  <a:t>       </a:t>
                </a:r>
                <a:r>
                  <a:rPr lang="vi-VN" sz="1800" smtClean="0"/>
                  <a:t>Kể </a:t>
                </a:r>
                <a:r>
                  <a:rPr lang="vi-VN" sz="1800"/>
                  <a:t>thêm những việc cần làm để chăm sóc và bảo </a:t>
                </a:r>
                <a:r>
                  <a:rPr lang="vi-VN" sz="1800"/>
                  <a:t>vệ </a:t>
                </a:r>
                <a:r>
                  <a:rPr lang="vi-VN" sz="1800" smtClean="0"/>
                  <a:t>sức </a:t>
                </a:r>
                <a:r>
                  <a:rPr lang="vi-VN" sz="1800"/>
                  <a:t>khoẻ về thể chất và tinh thần ở tuổi dậy </a:t>
                </a:r>
                <a:r>
                  <a:rPr lang="vi-VN" sz="1800"/>
                  <a:t>thì</a:t>
                </a:r>
                <a:r>
                  <a:rPr lang="vi-VN" sz="1800" smtClean="0"/>
                  <a:t>.</a:t>
                </a:r>
                <a:endParaRPr lang="vi-VN" sz="180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346">
              <a:off x="5868236" y="1575254"/>
              <a:ext cx="952304" cy="896830"/>
            </a:xfrm>
            <a:prstGeom prst="rect">
              <a:avLst/>
            </a:prstGeom>
          </p:spPr>
        </p:pic>
      </p:gr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2963" r="3086" b="52840"/>
          <a:stretch/>
        </p:blipFill>
        <p:spPr>
          <a:xfrm>
            <a:off x="643162" y="741427"/>
            <a:ext cx="3987800" cy="4279044"/>
          </a:xfrm>
          <a:prstGeom prst="rect">
            <a:avLst/>
          </a:prstGeom>
        </p:spPr>
      </p:pic>
    </p:spTree>
    <p:extLst>
      <p:ext uri="{BB962C8B-B14F-4D97-AF65-F5344CB8AC3E}">
        <p14:creationId xmlns:p14="http://schemas.microsoft.com/office/powerpoint/2010/main" val="35613997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12750" y="1665335"/>
            <a:ext cx="2000250" cy="2195996"/>
          </a:xfrm>
          <a:prstGeom prst="roundRect">
            <a:avLst>
              <a:gd name="adj" fmla="val 11240"/>
            </a:avLst>
          </a:prstGeom>
          <a:solidFill>
            <a:srgbClr val="DDE8FF"/>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0000"/>
                </a:solidFill>
                <a:cs typeface="Arial" panose="020B0604020202020204" pitchFamily="34" charset="0"/>
              </a:rPr>
              <a:t>Để </a:t>
            </a:r>
            <a:r>
              <a:rPr lang="en-US" sz="2000" b="1">
                <a:solidFill>
                  <a:srgbClr val="000000"/>
                </a:solidFill>
                <a:cs typeface="Arial" panose="020B0604020202020204" pitchFamily="34" charset="0"/>
              </a:rPr>
              <a:t>chăm sóc và bảo vệ sức khoẻ tuổi dậy thì, cần:</a:t>
            </a:r>
            <a:endParaRPr lang="vi-VN" sz="2000" b="1">
              <a:solidFill>
                <a:srgbClr val="000000"/>
              </a:solidFill>
              <a:cs typeface="Arial" panose="020B0604020202020204" pitchFamily="34" charset="0"/>
            </a:endParaRPr>
          </a:p>
        </p:txBody>
      </p:sp>
      <p:cxnSp>
        <p:nvCxnSpPr>
          <p:cNvPr id="17" name="Straight Arrow Connector 16"/>
          <p:cNvCxnSpPr>
            <a:stCxn id="16" idx="3"/>
            <a:endCxn id="18" idx="1"/>
          </p:cNvCxnSpPr>
          <p:nvPr/>
        </p:nvCxnSpPr>
        <p:spPr>
          <a:xfrm flipV="1">
            <a:off x="2413000" y="814948"/>
            <a:ext cx="496214" cy="19483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909214" y="329375"/>
            <a:ext cx="5852872" cy="971145"/>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Thường xuyên rửa mặt, tắm, gội và vệ sinh cơ quan sinh dục đúng </a:t>
            </a:r>
            <a:r>
              <a:rPr lang="vi-VN" sz="2000">
                <a:solidFill>
                  <a:srgbClr val="000000"/>
                </a:solidFill>
                <a:cs typeface="Arial" panose="020B0604020202020204" pitchFamily="34" charset="0"/>
              </a:rPr>
              <a:t>cách</a:t>
            </a:r>
            <a:r>
              <a:rPr lang="vi-VN" sz="2000" smtClean="0">
                <a:solidFill>
                  <a:srgbClr val="000000"/>
                </a:solidFill>
                <a:cs typeface="Arial" panose="020B0604020202020204" pitchFamily="34" charset="0"/>
              </a:rPr>
              <a:t>,...</a:t>
            </a:r>
            <a:endParaRPr lang="en-US" sz="2000" dirty="0" smtClean="0">
              <a:solidFill>
                <a:srgbClr val="000000"/>
              </a:solidFill>
              <a:cs typeface="Arial" panose="020B0604020202020204" pitchFamily="34" charset="0"/>
            </a:endParaRPr>
          </a:p>
        </p:txBody>
      </p:sp>
      <p:cxnSp>
        <p:nvCxnSpPr>
          <p:cNvPr id="19" name="Straight Arrow Connector 18"/>
          <p:cNvCxnSpPr>
            <a:stCxn id="16" idx="3"/>
            <a:endCxn id="20" idx="1"/>
          </p:cNvCxnSpPr>
          <p:nvPr/>
        </p:nvCxnSpPr>
        <p:spPr>
          <a:xfrm flipV="1">
            <a:off x="2413000" y="2199221"/>
            <a:ext cx="496214" cy="56411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909214" y="1467222"/>
            <a:ext cx="5852872" cy="1463998"/>
          </a:xfrm>
          <a:prstGeom prst="roundRect">
            <a:avLst>
              <a:gd name="adj" fmla="val 777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Thực hiện ăn uống đủ các chất dinh dưỡng cần thiết, nghỉ ngơi và tập luyện thể thao; vui chơi, giải trí phù hợp và lành mạnh...</a:t>
            </a:r>
            <a:endParaRPr lang="en-US" sz="2000" dirty="0" smtClean="0">
              <a:solidFill>
                <a:srgbClr val="000000"/>
              </a:solidFill>
              <a:cs typeface="Arial" panose="020B0604020202020204" pitchFamily="34" charset="0"/>
            </a:endParaRPr>
          </a:p>
        </p:txBody>
      </p:sp>
      <p:cxnSp>
        <p:nvCxnSpPr>
          <p:cNvPr id="21" name="Straight Arrow Connector 20"/>
          <p:cNvCxnSpPr>
            <a:stCxn id="16" idx="3"/>
            <a:endCxn id="22" idx="1"/>
          </p:cNvCxnSpPr>
          <p:nvPr/>
        </p:nvCxnSpPr>
        <p:spPr>
          <a:xfrm>
            <a:off x="2413000" y="2763333"/>
            <a:ext cx="496214" cy="635779"/>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909214" y="3097922"/>
            <a:ext cx="5852872" cy="602379"/>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Không sử dụng các chất kích thích</a:t>
            </a:r>
            <a:r>
              <a:rPr lang="vi-VN" sz="2000">
                <a:solidFill>
                  <a:srgbClr val="000000"/>
                </a:solidFill>
                <a:cs typeface="Arial" panose="020B0604020202020204" pitchFamily="34" charset="0"/>
              </a:rPr>
              <a:t>, </a:t>
            </a:r>
            <a:r>
              <a:rPr lang="vi-VN" sz="2000" smtClean="0">
                <a:solidFill>
                  <a:srgbClr val="000000"/>
                </a:solidFill>
                <a:cs typeface="Arial" panose="020B0604020202020204" pitchFamily="34" charset="0"/>
              </a:rPr>
              <a:t>gây </a:t>
            </a:r>
            <a:r>
              <a:rPr lang="vi-VN" sz="2000">
                <a:solidFill>
                  <a:srgbClr val="000000"/>
                </a:solidFill>
                <a:cs typeface="Arial" panose="020B0604020202020204" pitchFamily="34" charset="0"/>
              </a:rPr>
              <a:t>nghiện,...</a:t>
            </a:r>
            <a:endParaRPr lang="en-US" sz="2000" dirty="0" smtClean="0">
              <a:solidFill>
                <a:srgbClr val="000000"/>
              </a:solidFill>
              <a:cs typeface="Arial" panose="020B0604020202020204" pitchFamily="34" charset="0"/>
            </a:endParaRPr>
          </a:p>
        </p:txBody>
      </p:sp>
      <p:cxnSp>
        <p:nvCxnSpPr>
          <p:cNvPr id="23" name="Straight Arrow Connector 22"/>
          <p:cNvCxnSpPr>
            <a:stCxn id="16" idx="3"/>
            <a:endCxn id="24" idx="1"/>
          </p:cNvCxnSpPr>
          <p:nvPr/>
        </p:nvCxnSpPr>
        <p:spPr>
          <a:xfrm>
            <a:off x="2413000" y="2763333"/>
            <a:ext cx="496214" cy="158357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909214" y="3861331"/>
            <a:ext cx="5852872" cy="971145"/>
          </a:xfrm>
          <a:prstGeom prst="roundRect">
            <a:avLst>
              <a:gd name="adj" fmla="val 11240"/>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Tìm hiểu, chia sẻ về sức khoẻ sinh sản tuổi dậy thì qua thầy cô giáo, người thân,...</a:t>
            </a:r>
            <a:endParaRPr lang="en-US" sz="2000" dirty="0" smtClean="0">
              <a:solidFill>
                <a:srgbClr val="000000"/>
              </a:solidFill>
              <a:cs typeface="Arial" panose="020B0604020202020204" pitchFamily="34" charset="0"/>
            </a:endParaRPr>
          </a:p>
        </p:txBody>
      </p:sp>
    </p:spTree>
    <p:extLst>
      <p:ext uri="{BB962C8B-B14F-4D97-AF65-F5344CB8AC3E}">
        <p14:creationId xmlns:p14="http://schemas.microsoft.com/office/powerpoint/2010/main" val="32313137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grpSp>
        <p:nvGrpSpPr>
          <p:cNvPr id="2918" name="Google Shape;2918;p101"/>
          <p:cNvGrpSpPr/>
          <p:nvPr/>
        </p:nvGrpSpPr>
        <p:grpSpPr>
          <a:xfrm>
            <a:off x="6166322" y="331767"/>
            <a:ext cx="865081" cy="860335"/>
            <a:chOff x="6950349" y="3121287"/>
            <a:chExt cx="1531035" cy="1522635"/>
          </a:xfrm>
        </p:grpSpPr>
        <p:sp>
          <p:nvSpPr>
            <p:cNvPr id="2919" name="Google Shape;2919;p101"/>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01"/>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01"/>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01"/>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101"/>
          <p:cNvGrpSpPr/>
          <p:nvPr/>
        </p:nvGrpSpPr>
        <p:grpSpPr>
          <a:xfrm>
            <a:off x="7946695" y="1099479"/>
            <a:ext cx="267100" cy="241525"/>
            <a:chOff x="901475" y="940075"/>
            <a:chExt cx="267100" cy="241525"/>
          </a:xfrm>
        </p:grpSpPr>
        <p:sp>
          <p:nvSpPr>
            <p:cNvPr id="2924" name="Google Shape;2924;p10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0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6" name="Google Shape;2926;p101"/>
          <p:cNvGrpSpPr/>
          <p:nvPr/>
        </p:nvGrpSpPr>
        <p:grpSpPr>
          <a:xfrm>
            <a:off x="8525826" y="790520"/>
            <a:ext cx="267100" cy="241525"/>
            <a:chOff x="901475" y="940075"/>
            <a:chExt cx="267100" cy="241525"/>
          </a:xfrm>
        </p:grpSpPr>
        <p:sp>
          <p:nvSpPr>
            <p:cNvPr id="2927" name="Google Shape;2927;p101"/>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01"/>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9" name="Google Shape;2929;p101"/>
          <p:cNvGrpSpPr/>
          <p:nvPr/>
        </p:nvGrpSpPr>
        <p:grpSpPr>
          <a:xfrm>
            <a:off x="5583676" y="1530525"/>
            <a:ext cx="3075700" cy="3612975"/>
            <a:chOff x="5335700" y="1299075"/>
            <a:chExt cx="3075700" cy="3612975"/>
          </a:xfrm>
        </p:grpSpPr>
        <p:grpSp>
          <p:nvGrpSpPr>
            <p:cNvPr id="2930" name="Google Shape;2930;p101"/>
            <p:cNvGrpSpPr/>
            <p:nvPr/>
          </p:nvGrpSpPr>
          <p:grpSpPr>
            <a:xfrm>
              <a:off x="5335700" y="1881550"/>
              <a:ext cx="3075700" cy="3030500"/>
              <a:chOff x="5335700" y="1881550"/>
              <a:chExt cx="3075700" cy="3030500"/>
            </a:xfrm>
          </p:grpSpPr>
          <p:grpSp>
            <p:nvGrpSpPr>
              <p:cNvPr id="2931" name="Google Shape;2931;p101"/>
              <p:cNvGrpSpPr/>
              <p:nvPr/>
            </p:nvGrpSpPr>
            <p:grpSpPr>
              <a:xfrm>
                <a:off x="5335700" y="1881550"/>
                <a:ext cx="3075700" cy="3030500"/>
                <a:chOff x="5335700" y="1881550"/>
                <a:chExt cx="3075700" cy="3030500"/>
              </a:xfrm>
            </p:grpSpPr>
            <p:grpSp>
              <p:nvGrpSpPr>
                <p:cNvPr id="2932" name="Google Shape;2932;p101"/>
                <p:cNvGrpSpPr/>
                <p:nvPr/>
              </p:nvGrpSpPr>
              <p:grpSpPr>
                <a:xfrm>
                  <a:off x="5335700" y="1881550"/>
                  <a:ext cx="3075700" cy="3030500"/>
                  <a:chOff x="5278125" y="1881550"/>
                  <a:chExt cx="3075700" cy="3030500"/>
                </a:xfrm>
              </p:grpSpPr>
              <p:sp>
                <p:nvSpPr>
                  <p:cNvPr id="2933" name="Google Shape;2933;p101"/>
                  <p:cNvSpPr/>
                  <p:nvPr/>
                </p:nvSpPr>
                <p:spPr>
                  <a:xfrm flipH="1">
                    <a:off x="6670450" y="2133100"/>
                    <a:ext cx="25" cy="500"/>
                  </a:xfrm>
                  <a:custGeom>
                    <a:avLst/>
                    <a:gdLst/>
                    <a:ahLst/>
                    <a:cxnLst/>
                    <a:rect l="l" t="t" r="r" b="b"/>
                    <a:pathLst>
                      <a:path w="1" h="20" extrusionOk="0">
                        <a:moveTo>
                          <a:pt x="0" y="0"/>
                        </a:moveTo>
                        <a:lnTo>
                          <a:pt x="0" y="19"/>
                        </a:lnTo>
                        <a:lnTo>
                          <a:pt x="0" y="19"/>
                        </a:lnTo>
                        <a:close/>
                      </a:path>
                    </a:pathLst>
                  </a:custGeom>
                  <a:solidFill>
                    <a:srgbClr val="43609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01"/>
                  <p:cNvSpPr/>
                  <p:nvPr/>
                </p:nvSpPr>
                <p:spPr>
                  <a:xfrm flipH="1">
                    <a:off x="6670450" y="2133575"/>
                    <a:ext cx="25" cy="975"/>
                  </a:xfrm>
                  <a:custGeom>
                    <a:avLst/>
                    <a:gdLst/>
                    <a:ahLst/>
                    <a:cxnLst/>
                    <a:rect l="l" t="t" r="r" b="b"/>
                    <a:pathLst>
                      <a:path w="1" h="39" extrusionOk="0">
                        <a:moveTo>
                          <a:pt x="0" y="0"/>
                        </a:moveTo>
                        <a:lnTo>
                          <a:pt x="0" y="38"/>
                        </a:lnTo>
                        <a:lnTo>
                          <a:pt x="0" y="0"/>
                        </a:lnTo>
                        <a:close/>
                      </a:path>
                    </a:pathLst>
                  </a:custGeom>
                  <a:solidFill>
                    <a:srgbClr val="43609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01"/>
                  <p:cNvSpPr/>
                  <p:nvPr/>
                </p:nvSpPr>
                <p:spPr>
                  <a:xfrm flipH="1">
                    <a:off x="7146450" y="1881550"/>
                    <a:ext cx="25" cy="25"/>
                  </a:xfrm>
                  <a:custGeom>
                    <a:avLst/>
                    <a:gdLst/>
                    <a:ahLst/>
                    <a:cxnLst/>
                    <a:rect l="l" t="t" r="r" b="b"/>
                    <a:pathLst>
                      <a:path w="1" h="1" extrusionOk="0">
                        <a:moveTo>
                          <a:pt x="0" y="0"/>
                        </a:moveTo>
                        <a:close/>
                      </a:path>
                    </a:pathLst>
                  </a:custGeom>
                  <a:solidFill>
                    <a:srgbClr val="F381C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01"/>
                  <p:cNvSpPr/>
                  <p:nvPr/>
                </p:nvSpPr>
                <p:spPr>
                  <a:xfrm flipH="1">
                    <a:off x="7146450" y="1881550"/>
                    <a:ext cx="25" cy="25"/>
                  </a:xfrm>
                  <a:custGeom>
                    <a:avLst/>
                    <a:gdLst/>
                    <a:ahLst/>
                    <a:cxnLst/>
                    <a:rect l="l" t="t" r="r" b="b"/>
                    <a:pathLst>
                      <a:path w="1" h="1" extrusionOk="0">
                        <a:moveTo>
                          <a:pt x="0" y="0"/>
                        </a:moveTo>
                        <a:lnTo>
                          <a:pt x="0" y="0"/>
                        </a:lnTo>
                        <a:lnTo>
                          <a:pt x="0" y="0"/>
                        </a:lnTo>
                        <a:close/>
                      </a:path>
                    </a:pathLst>
                  </a:custGeom>
                  <a:solidFill>
                    <a:srgbClr val="F381C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01"/>
                  <p:cNvSpPr/>
                  <p:nvPr/>
                </p:nvSpPr>
                <p:spPr>
                  <a:xfrm flipH="1">
                    <a:off x="5278125" y="1940500"/>
                    <a:ext cx="3075700" cy="2230225"/>
                  </a:xfrm>
                  <a:custGeom>
                    <a:avLst/>
                    <a:gdLst/>
                    <a:ahLst/>
                    <a:cxnLst/>
                    <a:rect l="l" t="t" r="r" b="b"/>
                    <a:pathLst>
                      <a:path w="123028" h="89209" extrusionOk="0">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01"/>
                  <p:cNvSpPr/>
                  <p:nvPr/>
                </p:nvSpPr>
                <p:spPr>
                  <a:xfrm flipH="1">
                    <a:off x="7903000" y="3890625"/>
                    <a:ext cx="25" cy="975"/>
                  </a:xfrm>
                  <a:custGeom>
                    <a:avLst/>
                    <a:gdLst/>
                    <a:ahLst/>
                    <a:cxnLst/>
                    <a:rect l="l" t="t" r="r" b="b"/>
                    <a:pathLst>
                      <a:path w="1" h="39" extrusionOk="0">
                        <a:moveTo>
                          <a:pt x="0" y="38"/>
                        </a:moveTo>
                        <a:lnTo>
                          <a:pt x="0" y="0"/>
                        </a:lnTo>
                        <a:lnTo>
                          <a:pt x="0" y="38"/>
                        </a:lnTo>
                        <a:close/>
                      </a:path>
                    </a:pathLst>
                  </a:custGeom>
                  <a:solidFill>
                    <a:srgbClr val="0E3235"/>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01"/>
                  <p:cNvSpPr/>
                  <p:nvPr/>
                </p:nvSpPr>
                <p:spPr>
                  <a:xfrm flipH="1">
                    <a:off x="8223525" y="3924850"/>
                    <a:ext cx="25" cy="25"/>
                  </a:xfrm>
                  <a:custGeom>
                    <a:avLst/>
                    <a:gdLst/>
                    <a:ahLst/>
                    <a:cxnLst/>
                    <a:rect l="l" t="t" r="r" b="b"/>
                    <a:pathLst>
                      <a:path w="1" h="1" extrusionOk="0">
                        <a:moveTo>
                          <a:pt x="1" y="1"/>
                        </a:moveTo>
                        <a:lnTo>
                          <a:pt x="1" y="1"/>
                        </a:lnTo>
                        <a:lnTo>
                          <a:pt x="1" y="1"/>
                        </a:lnTo>
                        <a:close/>
                      </a:path>
                    </a:pathLst>
                  </a:custGeom>
                  <a:solidFill>
                    <a:srgbClr val="0E3235"/>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01"/>
                  <p:cNvSpPr/>
                  <p:nvPr/>
                </p:nvSpPr>
                <p:spPr>
                  <a:xfrm flipH="1">
                    <a:off x="5545850" y="2077450"/>
                    <a:ext cx="2475600" cy="2834600"/>
                  </a:xfrm>
                  <a:custGeom>
                    <a:avLst/>
                    <a:gdLst/>
                    <a:ahLst/>
                    <a:cxnLst/>
                    <a:rect l="l" t="t" r="r" b="b"/>
                    <a:pathLst>
                      <a:path w="99024" h="113384" extrusionOk="0">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01"/>
                  <p:cNvSpPr/>
                  <p:nvPr/>
                </p:nvSpPr>
                <p:spPr>
                  <a:xfrm flipH="1">
                    <a:off x="6496900" y="2368000"/>
                    <a:ext cx="25" cy="25"/>
                  </a:xfrm>
                  <a:custGeom>
                    <a:avLst/>
                    <a:gdLst/>
                    <a:ahLst/>
                    <a:cxnLst/>
                    <a:rect l="l" t="t" r="r" b="b"/>
                    <a:pathLst>
                      <a:path w="1" h="1" extrusionOk="0">
                        <a:moveTo>
                          <a:pt x="1" y="1"/>
                        </a:moveTo>
                        <a:lnTo>
                          <a:pt x="1" y="1"/>
                        </a:lnTo>
                        <a:lnTo>
                          <a:pt x="1" y="1"/>
                        </a:lnTo>
                        <a:lnTo>
                          <a:pt x="1" y="1"/>
                        </a:lnTo>
                        <a:close/>
                      </a:path>
                    </a:pathLst>
                  </a:custGeom>
                  <a:solidFill>
                    <a:srgbClr val="F2C1AC"/>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01"/>
                  <p:cNvSpPr/>
                  <p:nvPr/>
                </p:nvSpPr>
                <p:spPr>
                  <a:xfrm flipH="1">
                    <a:off x="6496900" y="2368000"/>
                    <a:ext cx="25" cy="25"/>
                  </a:xfrm>
                  <a:custGeom>
                    <a:avLst/>
                    <a:gdLst/>
                    <a:ahLst/>
                    <a:cxnLst/>
                    <a:rect l="l" t="t" r="r" b="b"/>
                    <a:pathLst>
                      <a:path w="1" h="1" extrusionOk="0">
                        <a:moveTo>
                          <a:pt x="1" y="1"/>
                        </a:moveTo>
                        <a:lnTo>
                          <a:pt x="1" y="1"/>
                        </a:lnTo>
                        <a:lnTo>
                          <a:pt x="1" y="1"/>
                        </a:lnTo>
                        <a:lnTo>
                          <a:pt x="1" y="1"/>
                        </a:lnTo>
                        <a:close/>
                      </a:path>
                    </a:pathLst>
                  </a:custGeom>
                  <a:solidFill>
                    <a:srgbClr val="F2C1AC"/>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01"/>
                  <p:cNvSpPr/>
                  <p:nvPr/>
                </p:nvSpPr>
                <p:spPr>
                  <a:xfrm flipH="1">
                    <a:off x="6430800" y="2411275"/>
                    <a:ext cx="25" cy="25"/>
                  </a:xfrm>
                  <a:custGeom>
                    <a:avLst/>
                    <a:gdLst/>
                    <a:ahLst/>
                    <a:cxnLst/>
                    <a:rect l="l" t="t" r="r" b="b"/>
                    <a:pathLst>
                      <a:path w="1" h="1" extrusionOk="0">
                        <a:moveTo>
                          <a:pt x="1" y="1"/>
                        </a:moveTo>
                        <a:close/>
                      </a:path>
                    </a:pathLst>
                  </a:custGeom>
                  <a:solidFill>
                    <a:srgbClr val="F2C1AC"/>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01"/>
                  <p:cNvSpPr/>
                  <p:nvPr/>
                </p:nvSpPr>
                <p:spPr>
                  <a:xfrm flipH="1">
                    <a:off x="6430800" y="2411275"/>
                    <a:ext cx="25" cy="25"/>
                  </a:xfrm>
                  <a:custGeom>
                    <a:avLst/>
                    <a:gdLst/>
                    <a:ahLst/>
                    <a:cxnLst/>
                    <a:rect l="l" t="t" r="r" b="b"/>
                    <a:pathLst>
                      <a:path w="1" h="1" extrusionOk="0">
                        <a:moveTo>
                          <a:pt x="1" y="1"/>
                        </a:moveTo>
                        <a:close/>
                      </a:path>
                    </a:pathLst>
                  </a:custGeom>
                  <a:solidFill>
                    <a:srgbClr val="F2C1AC"/>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01"/>
                  <p:cNvSpPr/>
                  <p:nvPr/>
                </p:nvSpPr>
                <p:spPr>
                  <a:xfrm flipH="1">
                    <a:off x="5898700" y="2038475"/>
                    <a:ext cx="1362375" cy="1049500"/>
                  </a:xfrm>
                  <a:custGeom>
                    <a:avLst/>
                    <a:gdLst/>
                    <a:ahLst/>
                    <a:cxnLst/>
                    <a:rect l="l" t="t" r="r" b="b"/>
                    <a:pathLst>
                      <a:path w="54495" h="41980" extrusionOk="0">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6" name="Google Shape;2946;p101"/>
                <p:cNvSpPr/>
                <p:nvPr/>
              </p:nvSpPr>
              <p:spPr>
                <a:xfrm>
                  <a:off x="5435263" y="4207900"/>
                  <a:ext cx="2696328" cy="700752"/>
                </a:xfrm>
                <a:custGeom>
                  <a:avLst/>
                  <a:gdLst/>
                  <a:ahLst/>
                  <a:cxnLst/>
                  <a:rect l="l" t="t" r="r" b="b"/>
                  <a:pathLst>
                    <a:path w="7444" h="2802" extrusionOk="0">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7" name="Google Shape;2947;p101"/>
              <p:cNvSpPr/>
              <p:nvPr/>
            </p:nvSpPr>
            <p:spPr>
              <a:xfrm>
                <a:off x="6594800" y="3729650"/>
                <a:ext cx="133200" cy="76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8" name="Google Shape;2948;p101"/>
            <p:cNvGrpSpPr/>
            <p:nvPr/>
          </p:nvGrpSpPr>
          <p:grpSpPr>
            <a:xfrm>
              <a:off x="6430563" y="1299075"/>
              <a:ext cx="885982" cy="754482"/>
              <a:chOff x="668575" y="730375"/>
              <a:chExt cx="885982" cy="754482"/>
            </a:xfrm>
          </p:grpSpPr>
          <p:sp>
            <p:nvSpPr>
              <p:cNvPr id="2949" name="Google Shape;2949;p10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0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0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0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3" name="Google Shape;2953;p101"/>
            <p:cNvGrpSpPr/>
            <p:nvPr/>
          </p:nvGrpSpPr>
          <p:grpSpPr>
            <a:xfrm>
              <a:off x="6839950" y="1573500"/>
              <a:ext cx="885982" cy="754482"/>
              <a:chOff x="668575" y="730375"/>
              <a:chExt cx="885982" cy="754482"/>
            </a:xfrm>
          </p:grpSpPr>
          <p:sp>
            <p:nvSpPr>
              <p:cNvPr id="2954" name="Google Shape;2954;p101"/>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01"/>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01"/>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1"/>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TextBox 45"/>
          <p:cNvSpPr txBox="1"/>
          <p:nvPr/>
        </p:nvSpPr>
        <p:spPr>
          <a:xfrm>
            <a:off x="0" y="300111"/>
            <a:ext cx="6337301"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49" name="TextBox 48"/>
          <p:cNvSpPr txBox="1"/>
          <p:nvPr/>
        </p:nvSpPr>
        <p:spPr>
          <a:xfrm>
            <a:off x="410990" y="1051890"/>
            <a:ext cx="3561861" cy="3485570"/>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100"/>
              <a:t>Ôn tập kiến thức đã </a:t>
            </a:r>
            <a:r>
              <a:rPr lang="en-US" sz="2100"/>
              <a:t>học</a:t>
            </a:r>
            <a:r>
              <a:rPr lang="en-US" sz="2100" smtClean="0"/>
              <a:t>.</a:t>
            </a:r>
          </a:p>
          <a:p>
            <a:pPr marL="457200" indent="-457200" algn="just">
              <a:lnSpc>
                <a:spcPct val="150000"/>
              </a:lnSpc>
              <a:buFont typeface="Wingdings" panose="05000000000000000000" pitchFamily="2" charset="2"/>
              <a:buChar char="Ø"/>
            </a:pPr>
            <a:r>
              <a:rPr lang="en-US" sz="2100" smtClean="0"/>
              <a:t>Tìm </a:t>
            </a:r>
            <a:r>
              <a:rPr lang="en-US" sz="2100"/>
              <a:t>thêm những việc cần làm và những việc không nên làm để chăm sóc và bảo vệ sức khoẻ về thể chất, tinh thần ở tuổi dậy thì. </a:t>
            </a:r>
            <a:endParaRPr lang="vi-VN" sz="2100"/>
          </a:p>
        </p:txBody>
      </p:sp>
    </p:spTree>
    <p:extLst>
      <p:ext uri="{BB962C8B-B14F-4D97-AF65-F5344CB8AC3E}">
        <p14:creationId xmlns:p14="http://schemas.microsoft.com/office/powerpoint/2010/main" val="111418387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sp>
        <p:nvSpPr>
          <p:cNvPr id="2" name="TextBox 1"/>
          <p:cNvSpPr txBox="1"/>
          <p:nvPr/>
        </p:nvSpPr>
        <p:spPr>
          <a:xfrm>
            <a:off x="0" y="770547"/>
            <a:ext cx="9141097" cy="3785652"/>
          </a:xfrm>
          <a:prstGeom prst="rect">
            <a:avLst/>
          </a:prstGeom>
          <a:noFill/>
        </p:spPr>
        <p:txBody>
          <a:bodyPr wrap="square" rtlCol="0">
            <a:spAutoFit/>
          </a:bodyPr>
          <a:lstStyle/>
          <a:p>
            <a:pPr algn="ctr">
              <a:lnSpc>
                <a:spcPct val="150000"/>
              </a:lnSpc>
            </a:pPr>
            <a:r>
              <a:rPr lang="vi-VN" sz="4000" b="1">
                <a:solidFill>
                  <a:srgbClr val="F36C2F"/>
                </a:solidFill>
              </a:rPr>
              <a:t>BÀI 25: </a:t>
            </a:r>
            <a:endParaRPr lang="en-US" sz="4000" b="1" smtClean="0">
              <a:solidFill>
                <a:srgbClr val="F36C2F"/>
              </a:solidFill>
            </a:endParaRPr>
          </a:p>
          <a:p>
            <a:pPr algn="ctr">
              <a:lnSpc>
                <a:spcPct val="150000"/>
              </a:lnSpc>
            </a:pPr>
            <a:r>
              <a:rPr lang="vi-VN" sz="4000" b="1" smtClean="0">
                <a:solidFill>
                  <a:srgbClr val="F36C2F"/>
                </a:solidFill>
              </a:rPr>
              <a:t>CHĂM </a:t>
            </a:r>
            <a:r>
              <a:rPr lang="vi-VN" sz="4000" b="1">
                <a:solidFill>
                  <a:srgbClr val="F36C2F"/>
                </a:solidFill>
              </a:rPr>
              <a:t>SÓC SỨC KHỎE </a:t>
            </a:r>
            <a:endParaRPr lang="en-US" sz="4000" b="1" smtClean="0">
              <a:solidFill>
                <a:srgbClr val="F36C2F"/>
              </a:solidFill>
            </a:endParaRPr>
          </a:p>
          <a:p>
            <a:pPr algn="ctr">
              <a:lnSpc>
                <a:spcPct val="150000"/>
              </a:lnSpc>
            </a:pPr>
            <a:r>
              <a:rPr lang="vi-VN" sz="4000" b="1" smtClean="0">
                <a:solidFill>
                  <a:srgbClr val="F36C2F"/>
                </a:solidFill>
              </a:rPr>
              <a:t>TUỔI </a:t>
            </a:r>
            <a:r>
              <a:rPr lang="vi-VN" sz="4000" b="1">
                <a:solidFill>
                  <a:srgbClr val="F36C2F"/>
                </a:solidFill>
              </a:rPr>
              <a:t>DẬY </a:t>
            </a:r>
            <a:r>
              <a:rPr lang="vi-VN" sz="4000" b="1" smtClean="0">
                <a:solidFill>
                  <a:srgbClr val="F36C2F"/>
                </a:solidFill>
              </a:rPr>
              <a:t>THÌ</a:t>
            </a:r>
            <a:endParaRPr lang="en-US" sz="4000" b="1" smtClean="0">
              <a:solidFill>
                <a:srgbClr val="F36C2F"/>
              </a:solidFill>
            </a:endParaRPr>
          </a:p>
          <a:p>
            <a:pPr algn="ctr">
              <a:lnSpc>
                <a:spcPct val="150000"/>
              </a:lnSpc>
            </a:pPr>
            <a:r>
              <a:rPr lang="en-US" sz="4000" b="1" smtClean="0">
                <a:solidFill>
                  <a:srgbClr val="F36C2F"/>
                </a:solidFill>
              </a:rPr>
              <a:t>(Tiết 2)</a:t>
            </a:r>
            <a:r>
              <a:rPr lang="vi-VN" sz="4000" b="1" smtClean="0">
                <a:solidFill>
                  <a:srgbClr val="F36C2F"/>
                </a:solidFill>
              </a:rPr>
              <a:t> </a:t>
            </a:r>
            <a:endParaRPr lang="vi-VN" sz="4000" b="1">
              <a:solidFill>
                <a:srgbClr val="F36C2F"/>
              </a:solidFill>
            </a:endParaRPr>
          </a:p>
        </p:txBody>
      </p:sp>
    </p:spTree>
    <p:extLst>
      <p:ext uri="{BB962C8B-B14F-4D97-AF65-F5344CB8AC3E}">
        <p14:creationId xmlns:p14="http://schemas.microsoft.com/office/powerpoint/2010/main" val="6990688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6"/>
        <p:cNvGrpSpPr/>
        <p:nvPr/>
      </p:nvGrpSpPr>
      <p:grpSpPr>
        <a:xfrm>
          <a:off x="0" y="0"/>
          <a:ext cx="0" cy="0"/>
          <a:chOff x="0" y="0"/>
          <a:chExt cx="0" cy="0"/>
        </a:xfrm>
      </p:grpSpPr>
      <p:grpSp>
        <p:nvGrpSpPr>
          <p:cNvPr id="3122" name="Google Shape;3122;p106"/>
          <p:cNvGrpSpPr/>
          <p:nvPr/>
        </p:nvGrpSpPr>
        <p:grpSpPr>
          <a:xfrm>
            <a:off x="849552" y="1048942"/>
            <a:ext cx="3048356" cy="4094410"/>
            <a:chOff x="849552" y="1048942"/>
            <a:chExt cx="3048356" cy="4094410"/>
          </a:xfrm>
        </p:grpSpPr>
        <p:sp>
          <p:nvSpPr>
            <p:cNvPr id="3123" name="Google Shape;3123;p106"/>
            <p:cNvSpPr/>
            <p:nvPr/>
          </p:nvSpPr>
          <p:spPr>
            <a:xfrm>
              <a:off x="3086683" y="1379208"/>
              <a:ext cx="527826" cy="559040"/>
            </a:xfrm>
            <a:custGeom>
              <a:avLst/>
              <a:gdLst/>
              <a:ahLst/>
              <a:cxnLst/>
              <a:rect l="l" t="t" r="r" b="b"/>
              <a:pathLst>
                <a:path w="11972" h="12680" extrusionOk="0">
                  <a:moveTo>
                    <a:pt x="8124" y="0"/>
                  </a:moveTo>
                  <a:lnTo>
                    <a:pt x="8124" y="26"/>
                  </a:lnTo>
                  <a:lnTo>
                    <a:pt x="8099" y="76"/>
                  </a:lnTo>
                  <a:cubicBezTo>
                    <a:pt x="7770" y="962"/>
                    <a:pt x="7492" y="1899"/>
                    <a:pt x="7239" y="2734"/>
                  </a:cubicBezTo>
                  <a:lnTo>
                    <a:pt x="7213" y="2860"/>
                  </a:lnTo>
                  <a:lnTo>
                    <a:pt x="7137" y="3037"/>
                  </a:lnTo>
                  <a:cubicBezTo>
                    <a:pt x="6935" y="3695"/>
                    <a:pt x="6707" y="4455"/>
                    <a:pt x="6454" y="5189"/>
                  </a:cubicBezTo>
                  <a:cubicBezTo>
                    <a:pt x="5847" y="4910"/>
                    <a:pt x="5214" y="4581"/>
                    <a:pt x="4607" y="4277"/>
                  </a:cubicBezTo>
                  <a:lnTo>
                    <a:pt x="4581" y="4252"/>
                  </a:lnTo>
                  <a:cubicBezTo>
                    <a:pt x="4151" y="4024"/>
                    <a:pt x="3645" y="3771"/>
                    <a:pt x="3164" y="3518"/>
                  </a:cubicBezTo>
                  <a:lnTo>
                    <a:pt x="3088" y="3670"/>
                  </a:lnTo>
                  <a:lnTo>
                    <a:pt x="3038" y="3822"/>
                  </a:lnTo>
                  <a:lnTo>
                    <a:pt x="1519" y="8251"/>
                  </a:lnTo>
                  <a:lnTo>
                    <a:pt x="1" y="12680"/>
                  </a:lnTo>
                  <a:cubicBezTo>
                    <a:pt x="26" y="12680"/>
                    <a:pt x="51" y="12654"/>
                    <a:pt x="51" y="12629"/>
                  </a:cubicBezTo>
                  <a:lnTo>
                    <a:pt x="1190" y="11111"/>
                  </a:lnTo>
                  <a:cubicBezTo>
                    <a:pt x="1949" y="10098"/>
                    <a:pt x="2911" y="8833"/>
                    <a:pt x="3797" y="7593"/>
                  </a:cubicBezTo>
                  <a:lnTo>
                    <a:pt x="4050" y="7719"/>
                  </a:lnTo>
                  <a:lnTo>
                    <a:pt x="4278" y="7846"/>
                  </a:lnTo>
                  <a:cubicBezTo>
                    <a:pt x="4834" y="8099"/>
                    <a:pt x="5417" y="8377"/>
                    <a:pt x="5948" y="8630"/>
                  </a:cubicBezTo>
                  <a:cubicBezTo>
                    <a:pt x="6454" y="8883"/>
                    <a:pt x="6986" y="9137"/>
                    <a:pt x="7517" y="9390"/>
                  </a:cubicBezTo>
                  <a:lnTo>
                    <a:pt x="10605" y="4505"/>
                  </a:lnTo>
                  <a:lnTo>
                    <a:pt x="11971" y="2278"/>
                  </a:lnTo>
                  <a:lnTo>
                    <a:pt x="10073" y="1114"/>
                  </a:lnTo>
                  <a:lnTo>
                    <a:pt x="8124" y="0"/>
                  </a:lnTo>
                  <a:close/>
                </a:path>
              </a:pathLst>
            </a:cu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6"/>
            <p:cNvSpPr/>
            <p:nvPr/>
          </p:nvSpPr>
          <p:spPr>
            <a:xfrm>
              <a:off x="1973144" y="1048942"/>
              <a:ext cx="920565" cy="619309"/>
            </a:xfrm>
            <a:custGeom>
              <a:avLst/>
              <a:gdLst/>
              <a:ahLst/>
              <a:cxnLst/>
              <a:rect l="l" t="t" r="r" b="b"/>
              <a:pathLst>
                <a:path w="20880" h="14047" extrusionOk="0">
                  <a:moveTo>
                    <a:pt x="12730" y="3594"/>
                  </a:moveTo>
                  <a:cubicBezTo>
                    <a:pt x="12376" y="3645"/>
                    <a:pt x="12022" y="3695"/>
                    <a:pt x="11693" y="3771"/>
                  </a:cubicBezTo>
                  <a:cubicBezTo>
                    <a:pt x="11111" y="3847"/>
                    <a:pt x="10554" y="4024"/>
                    <a:pt x="9946" y="4176"/>
                  </a:cubicBezTo>
                  <a:cubicBezTo>
                    <a:pt x="10048" y="4151"/>
                    <a:pt x="10098" y="4075"/>
                    <a:pt x="10200" y="4050"/>
                  </a:cubicBezTo>
                  <a:cubicBezTo>
                    <a:pt x="10680" y="3847"/>
                    <a:pt x="11187" y="3695"/>
                    <a:pt x="11743" y="3645"/>
                  </a:cubicBezTo>
                  <a:cubicBezTo>
                    <a:pt x="12022" y="3645"/>
                    <a:pt x="12325" y="3594"/>
                    <a:pt x="12629" y="3594"/>
                  </a:cubicBezTo>
                  <a:close/>
                  <a:moveTo>
                    <a:pt x="14881" y="1291"/>
                  </a:moveTo>
                  <a:cubicBezTo>
                    <a:pt x="15236" y="1291"/>
                    <a:pt x="15565" y="1316"/>
                    <a:pt x="15894" y="1367"/>
                  </a:cubicBezTo>
                  <a:cubicBezTo>
                    <a:pt x="16451" y="1443"/>
                    <a:pt x="16957" y="1569"/>
                    <a:pt x="17438" y="1772"/>
                  </a:cubicBezTo>
                  <a:cubicBezTo>
                    <a:pt x="17767" y="1898"/>
                    <a:pt x="18020" y="2050"/>
                    <a:pt x="18273" y="2253"/>
                  </a:cubicBezTo>
                  <a:cubicBezTo>
                    <a:pt x="18450" y="2405"/>
                    <a:pt x="18602" y="2556"/>
                    <a:pt x="18728" y="2708"/>
                  </a:cubicBezTo>
                  <a:cubicBezTo>
                    <a:pt x="18855" y="2911"/>
                    <a:pt x="18981" y="3088"/>
                    <a:pt x="19083" y="3290"/>
                  </a:cubicBezTo>
                  <a:cubicBezTo>
                    <a:pt x="19184" y="3518"/>
                    <a:pt x="19234" y="3721"/>
                    <a:pt x="19285" y="3974"/>
                  </a:cubicBezTo>
                  <a:cubicBezTo>
                    <a:pt x="19310" y="4303"/>
                    <a:pt x="19310" y="4657"/>
                    <a:pt x="19285" y="4986"/>
                  </a:cubicBezTo>
                  <a:cubicBezTo>
                    <a:pt x="19285" y="5087"/>
                    <a:pt x="19234" y="5188"/>
                    <a:pt x="19209" y="5290"/>
                  </a:cubicBezTo>
                  <a:cubicBezTo>
                    <a:pt x="18905" y="4935"/>
                    <a:pt x="18526" y="4606"/>
                    <a:pt x="18070" y="4328"/>
                  </a:cubicBezTo>
                  <a:cubicBezTo>
                    <a:pt x="17539" y="3948"/>
                    <a:pt x="16881" y="3645"/>
                    <a:pt x="16046" y="3316"/>
                  </a:cubicBezTo>
                  <a:cubicBezTo>
                    <a:pt x="15312" y="3037"/>
                    <a:pt x="14502" y="2835"/>
                    <a:pt x="13667" y="2759"/>
                  </a:cubicBezTo>
                  <a:cubicBezTo>
                    <a:pt x="13540" y="2708"/>
                    <a:pt x="13414" y="2708"/>
                    <a:pt x="13287" y="2708"/>
                  </a:cubicBezTo>
                  <a:cubicBezTo>
                    <a:pt x="13085" y="2329"/>
                    <a:pt x="12832" y="2000"/>
                    <a:pt x="12477" y="1645"/>
                  </a:cubicBezTo>
                  <a:cubicBezTo>
                    <a:pt x="12882" y="1494"/>
                    <a:pt x="13287" y="1392"/>
                    <a:pt x="13667" y="1367"/>
                  </a:cubicBezTo>
                  <a:cubicBezTo>
                    <a:pt x="14097" y="1291"/>
                    <a:pt x="14477" y="1291"/>
                    <a:pt x="14881" y="1291"/>
                  </a:cubicBezTo>
                  <a:close/>
                  <a:moveTo>
                    <a:pt x="8099" y="937"/>
                  </a:moveTo>
                  <a:cubicBezTo>
                    <a:pt x="8403" y="937"/>
                    <a:pt x="8706" y="987"/>
                    <a:pt x="8985" y="1013"/>
                  </a:cubicBezTo>
                  <a:cubicBezTo>
                    <a:pt x="9466" y="1063"/>
                    <a:pt x="9921" y="1190"/>
                    <a:pt x="10326" y="1367"/>
                  </a:cubicBezTo>
                  <a:cubicBezTo>
                    <a:pt x="10225" y="1392"/>
                    <a:pt x="10174" y="1418"/>
                    <a:pt x="10073" y="1443"/>
                  </a:cubicBezTo>
                  <a:cubicBezTo>
                    <a:pt x="8605" y="2050"/>
                    <a:pt x="7163" y="2885"/>
                    <a:pt x="5745" y="3847"/>
                  </a:cubicBezTo>
                  <a:cubicBezTo>
                    <a:pt x="5113" y="4303"/>
                    <a:pt x="4480" y="4809"/>
                    <a:pt x="3847" y="5315"/>
                  </a:cubicBezTo>
                  <a:cubicBezTo>
                    <a:pt x="3594" y="5543"/>
                    <a:pt x="3291" y="5796"/>
                    <a:pt x="3012" y="5998"/>
                  </a:cubicBezTo>
                  <a:cubicBezTo>
                    <a:pt x="2835" y="6201"/>
                    <a:pt x="2531" y="6454"/>
                    <a:pt x="2329" y="6707"/>
                  </a:cubicBezTo>
                  <a:cubicBezTo>
                    <a:pt x="1873" y="7188"/>
                    <a:pt x="1494" y="7694"/>
                    <a:pt x="1190" y="8225"/>
                  </a:cubicBezTo>
                  <a:cubicBezTo>
                    <a:pt x="1114" y="8074"/>
                    <a:pt x="1089" y="7871"/>
                    <a:pt x="1063" y="7643"/>
                  </a:cubicBezTo>
                  <a:cubicBezTo>
                    <a:pt x="988" y="7112"/>
                    <a:pt x="988" y="6580"/>
                    <a:pt x="1063" y="6074"/>
                  </a:cubicBezTo>
                  <a:cubicBezTo>
                    <a:pt x="1114" y="5593"/>
                    <a:pt x="1241" y="5113"/>
                    <a:pt x="1443" y="4682"/>
                  </a:cubicBezTo>
                  <a:cubicBezTo>
                    <a:pt x="1620" y="4277"/>
                    <a:pt x="1848" y="3898"/>
                    <a:pt x="2101" y="3543"/>
                  </a:cubicBezTo>
                  <a:cubicBezTo>
                    <a:pt x="2354" y="3214"/>
                    <a:pt x="2633" y="2911"/>
                    <a:pt x="2987" y="2658"/>
                  </a:cubicBezTo>
                  <a:cubicBezTo>
                    <a:pt x="3493" y="2227"/>
                    <a:pt x="4100" y="1898"/>
                    <a:pt x="4758" y="1645"/>
                  </a:cubicBezTo>
                  <a:cubicBezTo>
                    <a:pt x="5518" y="1316"/>
                    <a:pt x="6302" y="1114"/>
                    <a:pt x="7087" y="1013"/>
                  </a:cubicBezTo>
                  <a:cubicBezTo>
                    <a:pt x="7441" y="987"/>
                    <a:pt x="7795" y="937"/>
                    <a:pt x="8099" y="937"/>
                  </a:cubicBezTo>
                  <a:close/>
                  <a:moveTo>
                    <a:pt x="12907" y="4328"/>
                  </a:moveTo>
                  <a:cubicBezTo>
                    <a:pt x="12958" y="4455"/>
                    <a:pt x="12983" y="4556"/>
                    <a:pt x="12983" y="4682"/>
                  </a:cubicBezTo>
                  <a:cubicBezTo>
                    <a:pt x="13009" y="4961"/>
                    <a:pt x="13009" y="5290"/>
                    <a:pt x="12983" y="5568"/>
                  </a:cubicBezTo>
                  <a:lnTo>
                    <a:pt x="12882" y="6049"/>
                  </a:lnTo>
                  <a:cubicBezTo>
                    <a:pt x="12654" y="5872"/>
                    <a:pt x="12401" y="5720"/>
                    <a:pt x="12123" y="5619"/>
                  </a:cubicBezTo>
                  <a:cubicBezTo>
                    <a:pt x="11819" y="5492"/>
                    <a:pt x="11490" y="5442"/>
                    <a:pt x="11136" y="5416"/>
                  </a:cubicBezTo>
                  <a:lnTo>
                    <a:pt x="11035" y="5416"/>
                  </a:lnTo>
                  <a:cubicBezTo>
                    <a:pt x="10756" y="5416"/>
                    <a:pt x="10503" y="5442"/>
                    <a:pt x="10225" y="5543"/>
                  </a:cubicBezTo>
                  <a:cubicBezTo>
                    <a:pt x="9769" y="5619"/>
                    <a:pt x="9339" y="5821"/>
                    <a:pt x="8934" y="6175"/>
                  </a:cubicBezTo>
                  <a:cubicBezTo>
                    <a:pt x="8630" y="6378"/>
                    <a:pt x="8377" y="6707"/>
                    <a:pt x="8124" y="7087"/>
                  </a:cubicBezTo>
                  <a:cubicBezTo>
                    <a:pt x="7922" y="7390"/>
                    <a:pt x="7719" y="7770"/>
                    <a:pt x="7542" y="8200"/>
                  </a:cubicBezTo>
                  <a:cubicBezTo>
                    <a:pt x="7365" y="8580"/>
                    <a:pt x="7239" y="8985"/>
                    <a:pt x="7188" y="9364"/>
                  </a:cubicBezTo>
                  <a:lnTo>
                    <a:pt x="7188" y="9339"/>
                  </a:lnTo>
                  <a:cubicBezTo>
                    <a:pt x="7087" y="9111"/>
                    <a:pt x="7036" y="8858"/>
                    <a:pt x="6985" y="8605"/>
                  </a:cubicBezTo>
                  <a:cubicBezTo>
                    <a:pt x="7011" y="8327"/>
                    <a:pt x="7011" y="8074"/>
                    <a:pt x="7036" y="7820"/>
                  </a:cubicBezTo>
                  <a:cubicBezTo>
                    <a:pt x="7061" y="7491"/>
                    <a:pt x="7163" y="7213"/>
                    <a:pt x="7289" y="6884"/>
                  </a:cubicBezTo>
                  <a:cubicBezTo>
                    <a:pt x="7441" y="6555"/>
                    <a:pt x="7643" y="6226"/>
                    <a:pt x="7897" y="5872"/>
                  </a:cubicBezTo>
                  <a:cubicBezTo>
                    <a:pt x="8023" y="5720"/>
                    <a:pt x="8150" y="5568"/>
                    <a:pt x="8276" y="5442"/>
                  </a:cubicBezTo>
                  <a:cubicBezTo>
                    <a:pt x="8858" y="5214"/>
                    <a:pt x="9466" y="5037"/>
                    <a:pt x="10098" y="4834"/>
                  </a:cubicBezTo>
                  <a:cubicBezTo>
                    <a:pt x="10883" y="4606"/>
                    <a:pt x="11693" y="4455"/>
                    <a:pt x="12477" y="4353"/>
                  </a:cubicBezTo>
                  <a:lnTo>
                    <a:pt x="12528" y="4353"/>
                  </a:lnTo>
                  <a:cubicBezTo>
                    <a:pt x="12654" y="4328"/>
                    <a:pt x="12781" y="4328"/>
                    <a:pt x="12907" y="4328"/>
                  </a:cubicBezTo>
                  <a:close/>
                  <a:moveTo>
                    <a:pt x="17336" y="5037"/>
                  </a:moveTo>
                  <a:lnTo>
                    <a:pt x="17716" y="5315"/>
                  </a:lnTo>
                  <a:cubicBezTo>
                    <a:pt x="18146" y="5619"/>
                    <a:pt x="18526" y="5998"/>
                    <a:pt x="18830" y="6378"/>
                  </a:cubicBezTo>
                  <a:lnTo>
                    <a:pt x="18804" y="6454"/>
                  </a:lnTo>
                  <a:lnTo>
                    <a:pt x="18779" y="6504"/>
                  </a:lnTo>
                  <a:cubicBezTo>
                    <a:pt x="18475" y="7137"/>
                    <a:pt x="18096" y="7770"/>
                    <a:pt x="17665" y="8377"/>
                  </a:cubicBezTo>
                  <a:cubicBezTo>
                    <a:pt x="17134" y="9086"/>
                    <a:pt x="16501" y="9719"/>
                    <a:pt x="15793" y="10275"/>
                  </a:cubicBezTo>
                  <a:lnTo>
                    <a:pt x="15767" y="10301"/>
                  </a:lnTo>
                  <a:lnTo>
                    <a:pt x="15691" y="10351"/>
                  </a:lnTo>
                  <a:lnTo>
                    <a:pt x="15615" y="10402"/>
                  </a:lnTo>
                  <a:cubicBezTo>
                    <a:pt x="15691" y="10275"/>
                    <a:pt x="15818" y="10149"/>
                    <a:pt x="15919" y="10048"/>
                  </a:cubicBezTo>
                  <a:cubicBezTo>
                    <a:pt x="16324" y="9541"/>
                    <a:pt x="16678" y="9111"/>
                    <a:pt x="16957" y="8630"/>
                  </a:cubicBezTo>
                  <a:cubicBezTo>
                    <a:pt x="17235" y="8124"/>
                    <a:pt x="17463" y="7643"/>
                    <a:pt x="17589" y="7188"/>
                  </a:cubicBezTo>
                  <a:cubicBezTo>
                    <a:pt x="17716" y="6631"/>
                    <a:pt x="17767" y="6125"/>
                    <a:pt x="17640" y="5695"/>
                  </a:cubicBezTo>
                  <a:cubicBezTo>
                    <a:pt x="17564" y="5467"/>
                    <a:pt x="17463" y="5239"/>
                    <a:pt x="17336" y="5037"/>
                  </a:cubicBezTo>
                  <a:close/>
                  <a:moveTo>
                    <a:pt x="10984" y="5973"/>
                  </a:moveTo>
                  <a:cubicBezTo>
                    <a:pt x="11187" y="5973"/>
                    <a:pt x="11364" y="5998"/>
                    <a:pt x="11566" y="6024"/>
                  </a:cubicBezTo>
                  <a:cubicBezTo>
                    <a:pt x="11693" y="6074"/>
                    <a:pt x="11819" y="6125"/>
                    <a:pt x="11946" y="6201"/>
                  </a:cubicBezTo>
                  <a:cubicBezTo>
                    <a:pt x="11996" y="6226"/>
                    <a:pt x="12096" y="6276"/>
                    <a:pt x="12147" y="6351"/>
                  </a:cubicBezTo>
                  <a:lnTo>
                    <a:pt x="12147" y="6351"/>
                  </a:lnTo>
                  <a:cubicBezTo>
                    <a:pt x="12139" y="6343"/>
                    <a:pt x="12131" y="6335"/>
                    <a:pt x="12123" y="6327"/>
                  </a:cubicBezTo>
                  <a:lnTo>
                    <a:pt x="12123" y="6327"/>
                  </a:lnTo>
                  <a:lnTo>
                    <a:pt x="12148" y="6353"/>
                  </a:lnTo>
                  <a:cubicBezTo>
                    <a:pt x="12148" y="6352"/>
                    <a:pt x="12147" y="6351"/>
                    <a:pt x="12147" y="6351"/>
                  </a:cubicBezTo>
                  <a:lnTo>
                    <a:pt x="12147" y="6351"/>
                  </a:lnTo>
                  <a:cubicBezTo>
                    <a:pt x="12265" y="6464"/>
                    <a:pt x="12382" y="6538"/>
                    <a:pt x="12477" y="6656"/>
                  </a:cubicBezTo>
                  <a:cubicBezTo>
                    <a:pt x="12528" y="6732"/>
                    <a:pt x="12578" y="6833"/>
                    <a:pt x="12604" y="6884"/>
                  </a:cubicBezTo>
                  <a:cubicBezTo>
                    <a:pt x="12376" y="7340"/>
                    <a:pt x="12098" y="7795"/>
                    <a:pt x="11743" y="8251"/>
                  </a:cubicBezTo>
                  <a:cubicBezTo>
                    <a:pt x="11262" y="8858"/>
                    <a:pt x="10680" y="9440"/>
                    <a:pt x="9997" y="9997"/>
                  </a:cubicBezTo>
                  <a:cubicBezTo>
                    <a:pt x="9921" y="10022"/>
                    <a:pt x="9820" y="10073"/>
                    <a:pt x="9719" y="10123"/>
                  </a:cubicBezTo>
                  <a:cubicBezTo>
                    <a:pt x="9288" y="10301"/>
                    <a:pt x="8833" y="10452"/>
                    <a:pt x="8403" y="10554"/>
                  </a:cubicBezTo>
                  <a:cubicBezTo>
                    <a:pt x="8276" y="10528"/>
                    <a:pt x="8099" y="10452"/>
                    <a:pt x="7972" y="10402"/>
                  </a:cubicBezTo>
                  <a:cubicBezTo>
                    <a:pt x="7846" y="10275"/>
                    <a:pt x="7719" y="10123"/>
                    <a:pt x="7593" y="9997"/>
                  </a:cubicBezTo>
                  <a:lnTo>
                    <a:pt x="7568" y="9946"/>
                  </a:lnTo>
                  <a:cubicBezTo>
                    <a:pt x="7643" y="9744"/>
                    <a:pt x="7669" y="9516"/>
                    <a:pt x="7719" y="9288"/>
                  </a:cubicBezTo>
                  <a:cubicBezTo>
                    <a:pt x="7846" y="8833"/>
                    <a:pt x="8048" y="8352"/>
                    <a:pt x="8327" y="7871"/>
                  </a:cubicBezTo>
                  <a:cubicBezTo>
                    <a:pt x="8555" y="7491"/>
                    <a:pt x="8833" y="7137"/>
                    <a:pt x="9162" y="6833"/>
                  </a:cubicBezTo>
                  <a:cubicBezTo>
                    <a:pt x="9364" y="6606"/>
                    <a:pt x="9592" y="6454"/>
                    <a:pt x="9820" y="6327"/>
                  </a:cubicBezTo>
                  <a:cubicBezTo>
                    <a:pt x="9997" y="6226"/>
                    <a:pt x="10200" y="6125"/>
                    <a:pt x="10377" y="6074"/>
                  </a:cubicBezTo>
                  <a:cubicBezTo>
                    <a:pt x="10579" y="5998"/>
                    <a:pt x="10807" y="5973"/>
                    <a:pt x="10984" y="5973"/>
                  </a:cubicBezTo>
                  <a:close/>
                  <a:moveTo>
                    <a:pt x="13211" y="7694"/>
                  </a:moveTo>
                  <a:lnTo>
                    <a:pt x="13211" y="7896"/>
                  </a:lnTo>
                  <a:cubicBezTo>
                    <a:pt x="13211" y="8074"/>
                    <a:pt x="13161" y="8251"/>
                    <a:pt x="13135" y="8403"/>
                  </a:cubicBezTo>
                  <a:cubicBezTo>
                    <a:pt x="13085" y="8630"/>
                    <a:pt x="12983" y="8833"/>
                    <a:pt x="12882" y="9035"/>
                  </a:cubicBezTo>
                  <a:cubicBezTo>
                    <a:pt x="12730" y="9288"/>
                    <a:pt x="12578" y="9516"/>
                    <a:pt x="12351" y="9744"/>
                  </a:cubicBezTo>
                  <a:cubicBezTo>
                    <a:pt x="12148" y="9921"/>
                    <a:pt x="11946" y="10073"/>
                    <a:pt x="11718" y="10250"/>
                  </a:cubicBezTo>
                  <a:cubicBezTo>
                    <a:pt x="11490" y="10377"/>
                    <a:pt x="11237" y="10452"/>
                    <a:pt x="11009" y="10554"/>
                  </a:cubicBezTo>
                  <a:cubicBezTo>
                    <a:pt x="10933" y="10579"/>
                    <a:pt x="10807" y="10630"/>
                    <a:pt x="10706" y="10630"/>
                  </a:cubicBezTo>
                  <a:cubicBezTo>
                    <a:pt x="10984" y="10377"/>
                    <a:pt x="11262" y="10098"/>
                    <a:pt x="11566" y="9845"/>
                  </a:cubicBezTo>
                  <a:cubicBezTo>
                    <a:pt x="12072" y="9339"/>
                    <a:pt x="12503" y="8833"/>
                    <a:pt x="12857" y="8251"/>
                  </a:cubicBezTo>
                  <a:cubicBezTo>
                    <a:pt x="12983" y="8074"/>
                    <a:pt x="13110" y="7871"/>
                    <a:pt x="13211" y="7694"/>
                  </a:cubicBezTo>
                  <a:close/>
                  <a:moveTo>
                    <a:pt x="6530" y="6226"/>
                  </a:moveTo>
                  <a:cubicBezTo>
                    <a:pt x="6378" y="6504"/>
                    <a:pt x="6252" y="6833"/>
                    <a:pt x="6150" y="7137"/>
                  </a:cubicBezTo>
                  <a:cubicBezTo>
                    <a:pt x="5998" y="7770"/>
                    <a:pt x="5948" y="8478"/>
                    <a:pt x="6125" y="9111"/>
                  </a:cubicBezTo>
                  <a:cubicBezTo>
                    <a:pt x="6176" y="9390"/>
                    <a:pt x="6302" y="9719"/>
                    <a:pt x="6454" y="10022"/>
                  </a:cubicBezTo>
                  <a:cubicBezTo>
                    <a:pt x="6581" y="10250"/>
                    <a:pt x="6758" y="10503"/>
                    <a:pt x="6960" y="10756"/>
                  </a:cubicBezTo>
                  <a:cubicBezTo>
                    <a:pt x="6707" y="10756"/>
                    <a:pt x="6530" y="10731"/>
                    <a:pt x="6327" y="10731"/>
                  </a:cubicBezTo>
                  <a:cubicBezTo>
                    <a:pt x="6024" y="10680"/>
                    <a:pt x="5771" y="10604"/>
                    <a:pt x="5518" y="10503"/>
                  </a:cubicBezTo>
                  <a:cubicBezTo>
                    <a:pt x="5315" y="10402"/>
                    <a:pt x="5138" y="10301"/>
                    <a:pt x="4986" y="10174"/>
                  </a:cubicBezTo>
                  <a:cubicBezTo>
                    <a:pt x="4809" y="10048"/>
                    <a:pt x="4657" y="9896"/>
                    <a:pt x="4505" y="9719"/>
                  </a:cubicBezTo>
                  <a:cubicBezTo>
                    <a:pt x="4404" y="9592"/>
                    <a:pt x="4303" y="9415"/>
                    <a:pt x="4252" y="9288"/>
                  </a:cubicBezTo>
                  <a:cubicBezTo>
                    <a:pt x="4227" y="9162"/>
                    <a:pt x="4176" y="9086"/>
                    <a:pt x="4151" y="8959"/>
                  </a:cubicBezTo>
                  <a:lnTo>
                    <a:pt x="4151" y="8605"/>
                  </a:lnTo>
                  <a:lnTo>
                    <a:pt x="4252" y="8225"/>
                  </a:lnTo>
                  <a:cubicBezTo>
                    <a:pt x="4303" y="8074"/>
                    <a:pt x="4404" y="7896"/>
                    <a:pt x="4531" y="7745"/>
                  </a:cubicBezTo>
                  <a:lnTo>
                    <a:pt x="4556" y="7719"/>
                  </a:lnTo>
                  <a:cubicBezTo>
                    <a:pt x="4860" y="7441"/>
                    <a:pt x="5087" y="7188"/>
                    <a:pt x="5391" y="6960"/>
                  </a:cubicBezTo>
                  <a:cubicBezTo>
                    <a:pt x="5745" y="6707"/>
                    <a:pt x="6125" y="6454"/>
                    <a:pt x="6530" y="6226"/>
                  </a:cubicBezTo>
                  <a:close/>
                  <a:moveTo>
                    <a:pt x="14021" y="4201"/>
                  </a:moveTo>
                  <a:cubicBezTo>
                    <a:pt x="14299" y="4201"/>
                    <a:pt x="14552" y="4201"/>
                    <a:pt x="14780" y="4227"/>
                  </a:cubicBezTo>
                  <a:cubicBezTo>
                    <a:pt x="15008" y="4277"/>
                    <a:pt x="15236" y="4328"/>
                    <a:pt x="15438" y="4429"/>
                  </a:cubicBezTo>
                  <a:cubicBezTo>
                    <a:pt x="15742" y="4556"/>
                    <a:pt x="15995" y="4682"/>
                    <a:pt x="16197" y="4834"/>
                  </a:cubicBezTo>
                  <a:cubicBezTo>
                    <a:pt x="16375" y="4961"/>
                    <a:pt x="16501" y="5087"/>
                    <a:pt x="16577" y="5214"/>
                  </a:cubicBezTo>
                  <a:cubicBezTo>
                    <a:pt x="16678" y="5340"/>
                    <a:pt x="16754" y="5467"/>
                    <a:pt x="16805" y="5568"/>
                  </a:cubicBezTo>
                  <a:lnTo>
                    <a:pt x="16906" y="5948"/>
                  </a:lnTo>
                  <a:cubicBezTo>
                    <a:pt x="16931" y="6100"/>
                    <a:pt x="16931" y="6277"/>
                    <a:pt x="16906" y="6454"/>
                  </a:cubicBezTo>
                  <a:cubicBezTo>
                    <a:pt x="16881" y="6732"/>
                    <a:pt x="16780" y="7011"/>
                    <a:pt x="16653" y="7365"/>
                  </a:cubicBezTo>
                  <a:cubicBezTo>
                    <a:pt x="16425" y="7846"/>
                    <a:pt x="16147" y="8301"/>
                    <a:pt x="15767" y="8858"/>
                  </a:cubicBezTo>
                  <a:cubicBezTo>
                    <a:pt x="15059" y="9744"/>
                    <a:pt x="14274" y="10554"/>
                    <a:pt x="13338" y="11288"/>
                  </a:cubicBezTo>
                  <a:cubicBezTo>
                    <a:pt x="13085" y="11490"/>
                    <a:pt x="12882" y="11617"/>
                    <a:pt x="12705" y="11743"/>
                  </a:cubicBezTo>
                  <a:cubicBezTo>
                    <a:pt x="12578" y="11768"/>
                    <a:pt x="12401" y="11794"/>
                    <a:pt x="12275" y="11794"/>
                  </a:cubicBezTo>
                  <a:cubicBezTo>
                    <a:pt x="12022" y="11819"/>
                    <a:pt x="11819" y="11819"/>
                    <a:pt x="11541" y="11819"/>
                  </a:cubicBezTo>
                  <a:cubicBezTo>
                    <a:pt x="11338" y="11819"/>
                    <a:pt x="11136" y="11819"/>
                    <a:pt x="10908" y="11794"/>
                  </a:cubicBezTo>
                  <a:cubicBezTo>
                    <a:pt x="10503" y="11743"/>
                    <a:pt x="10098" y="11642"/>
                    <a:pt x="9693" y="11490"/>
                  </a:cubicBezTo>
                  <a:cubicBezTo>
                    <a:pt x="9871" y="11490"/>
                    <a:pt x="10048" y="11490"/>
                    <a:pt x="10225" y="11439"/>
                  </a:cubicBezTo>
                  <a:cubicBezTo>
                    <a:pt x="10579" y="11414"/>
                    <a:pt x="10959" y="11364"/>
                    <a:pt x="11288" y="11262"/>
                  </a:cubicBezTo>
                  <a:cubicBezTo>
                    <a:pt x="11591" y="11186"/>
                    <a:pt x="11845" y="11060"/>
                    <a:pt x="12174" y="10857"/>
                  </a:cubicBezTo>
                  <a:cubicBezTo>
                    <a:pt x="12452" y="10680"/>
                    <a:pt x="12654" y="10503"/>
                    <a:pt x="12933" y="10250"/>
                  </a:cubicBezTo>
                  <a:cubicBezTo>
                    <a:pt x="13161" y="10022"/>
                    <a:pt x="13363" y="9769"/>
                    <a:pt x="13515" y="9491"/>
                  </a:cubicBezTo>
                  <a:cubicBezTo>
                    <a:pt x="13667" y="9238"/>
                    <a:pt x="13768" y="8959"/>
                    <a:pt x="13869" y="8630"/>
                  </a:cubicBezTo>
                  <a:cubicBezTo>
                    <a:pt x="14021" y="8023"/>
                    <a:pt x="13970" y="7441"/>
                    <a:pt x="13717" y="6935"/>
                  </a:cubicBezTo>
                  <a:cubicBezTo>
                    <a:pt x="13667" y="6859"/>
                    <a:pt x="13641" y="6833"/>
                    <a:pt x="13616" y="6758"/>
                  </a:cubicBezTo>
                  <a:cubicBezTo>
                    <a:pt x="13641" y="6707"/>
                    <a:pt x="13667" y="6606"/>
                    <a:pt x="13717" y="6504"/>
                  </a:cubicBezTo>
                  <a:cubicBezTo>
                    <a:pt x="13793" y="6226"/>
                    <a:pt x="13869" y="5948"/>
                    <a:pt x="13894" y="5593"/>
                  </a:cubicBezTo>
                  <a:cubicBezTo>
                    <a:pt x="13920" y="5315"/>
                    <a:pt x="13920" y="5011"/>
                    <a:pt x="13920" y="4733"/>
                  </a:cubicBezTo>
                  <a:cubicBezTo>
                    <a:pt x="13920" y="4556"/>
                    <a:pt x="13894" y="4404"/>
                    <a:pt x="13869" y="4201"/>
                  </a:cubicBezTo>
                  <a:close/>
                  <a:moveTo>
                    <a:pt x="1468" y="11035"/>
                  </a:moveTo>
                  <a:cubicBezTo>
                    <a:pt x="1494" y="11085"/>
                    <a:pt x="1570" y="11186"/>
                    <a:pt x="1620" y="11262"/>
                  </a:cubicBezTo>
                  <a:cubicBezTo>
                    <a:pt x="1924" y="11667"/>
                    <a:pt x="2354" y="12047"/>
                    <a:pt x="2784" y="12351"/>
                  </a:cubicBezTo>
                  <a:cubicBezTo>
                    <a:pt x="2658" y="12325"/>
                    <a:pt x="2531" y="12300"/>
                    <a:pt x="2455" y="12275"/>
                  </a:cubicBezTo>
                  <a:cubicBezTo>
                    <a:pt x="2278" y="12199"/>
                    <a:pt x="2152" y="12123"/>
                    <a:pt x="2025" y="12022"/>
                  </a:cubicBezTo>
                  <a:lnTo>
                    <a:pt x="1747" y="11718"/>
                  </a:lnTo>
                  <a:cubicBezTo>
                    <a:pt x="1696" y="11642"/>
                    <a:pt x="1595" y="11515"/>
                    <a:pt x="1570" y="11389"/>
                  </a:cubicBezTo>
                  <a:cubicBezTo>
                    <a:pt x="1519" y="11262"/>
                    <a:pt x="1494" y="11161"/>
                    <a:pt x="1468" y="11035"/>
                  </a:cubicBezTo>
                  <a:close/>
                  <a:moveTo>
                    <a:pt x="11313" y="1924"/>
                  </a:moveTo>
                  <a:lnTo>
                    <a:pt x="11338" y="1949"/>
                  </a:lnTo>
                  <a:cubicBezTo>
                    <a:pt x="11591" y="2177"/>
                    <a:pt x="11845" y="2405"/>
                    <a:pt x="12072" y="2683"/>
                  </a:cubicBezTo>
                  <a:cubicBezTo>
                    <a:pt x="11769" y="2683"/>
                    <a:pt x="11490" y="2708"/>
                    <a:pt x="11187" y="2784"/>
                  </a:cubicBezTo>
                  <a:cubicBezTo>
                    <a:pt x="10427" y="2911"/>
                    <a:pt x="9617" y="3189"/>
                    <a:pt x="8959" y="3594"/>
                  </a:cubicBezTo>
                  <a:cubicBezTo>
                    <a:pt x="8605" y="3797"/>
                    <a:pt x="8301" y="4050"/>
                    <a:pt x="7947" y="4353"/>
                  </a:cubicBezTo>
                  <a:cubicBezTo>
                    <a:pt x="7669" y="4657"/>
                    <a:pt x="7390" y="4935"/>
                    <a:pt x="7163" y="5214"/>
                  </a:cubicBezTo>
                  <a:cubicBezTo>
                    <a:pt x="6631" y="5442"/>
                    <a:pt x="6150" y="5720"/>
                    <a:pt x="5695" y="5973"/>
                  </a:cubicBezTo>
                  <a:cubicBezTo>
                    <a:pt x="5290" y="6226"/>
                    <a:pt x="4936" y="6504"/>
                    <a:pt x="4632" y="6808"/>
                  </a:cubicBezTo>
                  <a:cubicBezTo>
                    <a:pt x="4303" y="7087"/>
                    <a:pt x="4050" y="7365"/>
                    <a:pt x="3898" y="7694"/>
                  </a:cubicBezTo>
                  <a:cubicBezTo>
                    <a:pt x="3721" y="7998"/>
                    <a:pt x="3620" y="8352"/>
                    <a:pt x="3594" y="8706"/>
                  </a:cubicBezTo>
                  <a:cubicBezTo>
                    <a:pt x="3594" y="9010"/>
                    <a:pt x="3670" y="9364"/>
                    <a:pt x="3873" y="9693"/>
                  </a:cubicBezTo>
                  <a:cubicBezTo>
                    <a:pt x="3974" y="9870"/>
                    <a:pt x="4100" y="10022"/>
                    <a:pt x="4252" y="10199"/>
                  </a:cubicBezTo>
                  <a:cubicBezTo>
                    <a:pt x="4404" y="10377"/>
                    <a:pt x="4556" y="10528"/>
                    <a:pt x="4758" y="10655"/>
                  </a:cubicBezTo>
                  <a:cubicBezTo>
                    <a:pt x="5062" y="10883"/>
                    <a:pt x="5492" y="11060"/>
                    <a:pt x="5948" y="11161"/>
                  </a:cubicBezTo>
                  <a:cubicBezTo>
                    <a:pt x="6252" y="11212"/>
                    <a:pt x="6530" y="11262"/>
                    <a:pt x="6834" y="11262"/>
                  </a:cubicBezTo>
                  <a:cubicBezTo>
                    <a:pt x="7011" y="11262"/>
                    <a:pt x="7188" y="11262"/>
                    <a:pt x="7390" y="11237"/>
                  </a:cubicBezTo>
                  <a:lnTo>
                    <a:pt x="7416" y="11237"/>
                  </a:lnTo>
                  <a:cubicBezTo>
                    <a:pt x="7542" y="11313"/>
                    <a:pt x="7643" y="11414"/>
                    <a:pt x="7770" y="11541"/>
                  </a:cubicBezTo>
                  <a:cubicBezTo>
                    <a:pt x="7416" y="11693"/>
                    <a:pt x="7087" y="11870"/>
                    <a:pt x="6808" y="11996"/>
                  </a:cubicBezTo>
                  <a:cubicBezTo>
                    <a:pt x="6150" y="12173"/>
                    <a:pt x="5543" y="12376"/>
                    <a:pt x="4986" y="12452"/>
                  </a:cubicBezTo>
                  <a:cubicBezTo>
                    <a:pt x="4860" y="12401"/>
                    <a:pt x="4733" y="12351"/>
                    <a:pt x="4556" y="12300"/>
                  </a:cubicBezTo>
                  <a:cubicBezTo>
                    <a:pt x="4100" y="12072"/>
                    <a:pt x="3645" y="11819"/>
                    <a:pt x="3240" y="11541"/>
                  </a:cubicBezTo>
                  <a:cubicBezTo>
                    <a:pt x="2860" y="11262"/>
                    <a:pt x="2506" y="10908"/>
                    <a:pt x="2228" y="10528"/>
                  </a:cubicBezTo>
                  <a:cubicBezTo>
                    <a:pt x="2000" y="10225"/>
                    <a:pt x="1772" y="9870"/>
                    <a:pt x="1595" y="9516"/>
                  </a:cubicBezTo>
                  <a:lnTo>
                    <a:pt x="1696" y="9238"/>
                  </a:lnTo>
                  <a:cubicBezTo>
                    <a:pt x="1899" y="8757"/>
                    <a:pt x="2152" y="8327"/>
                    <a:pt x="2481" y="7871"/>
                  </a:cubicBezTo>
                  <a:cubicBezTo>
                    <a:pt x="2784" y="7466"/>
                    <a:pt x="3164" y="7087"/>
                    <a:pt x="3670" y="6606"/>
                  </a:cubicBezTo>
                  <a:cubicBezTo>
                    <a:pt x="4151" y="6175"/>
                    <a:pt x="4657" y="5720"/>
                    <a:pt x="5239" y="5315"/>
                  </a:cubicBezTo>
                  <a:cubicBezTo>
                    <a:pt x="6834" y="4075"/>
                    <a:pt x="8479" y="3088"/>
                    <a:pt x="10124" y="2379"/>
                  </a:cubicBezTo>
                  <a:cubicBezTo>
                    <a:pt x="10554" y="2202"/>
                    <a:pt x="10933" y="2050"/>
                    <a:pt x="11313" y="1924"/>
                  </a:cubicBezTo>
                  <a:close/>
                  <a:moveTo>
                    <a:pt x="19488" y="7340"/>
                  </a:moveTo>
                  <a:cubicBezTo>
                    <a:pt x="19538" y="7441"/>
                    <a:pt x="19563" y="7517"/>
                    <a:pt x="19614" y="7593"/>
                  </a:cubicBezTo>
                  <a:cubicBezTo>
                    <a:pt x="19741" y="7922"/>
                    <a:pt x="19842" y="8251"/>
                    <a:pt x="19892" y="8554"/>
                  </a:cubicBezTo>
                  <a:cubicBezTo>
                    <a:pt x="19867" y="8858"/>
                    <a:pt x="19867" y="9136"/>
                    <a:pt x="19842" y="9415"/>
                  </a:cubicBezTo>
                  <a:cubicBezTo>
                    <a:pt x="19817" y="9668"/>
                    <a:pt x="19741" y="9921"/>
                    <a:pt x="19665" y="10149"/>
                  </a:cubicBezTo>
                  <a:cubicBezTo>
                    <a:pt x="19563" y="10402"/>
                    <a:pt x="19412" y="10630"/>
                    <a:pt x="19234" y="10857"/>
                  </a:cubicBezTo>
                  <a:cubicBezTo>
                    <a:pt x="19057" y="11110"/>
                    <a:pt x="18804" y="11313"/>
                    <a:pt x="18551" y="11541"/>
                  </a:cubicBezTo>
                  <a:cubicBezTo>
                    <a:pt x="18172" y="11819"/>
                    <a:pt x="17716" y="12072"/>
                    <a:pt x="17210" y="12300"/>
                  </a:cubicBezTo>
                  <a:cubicBezTo>
                    <a:pt x="16780" y="12502"/>
                    <a:pt x="16299" y="12629"/>
                    <a:pt x="15894" y="12680"/>
                  </a:cubicBezTo>
                  <a:cubicBezTo>
                    <a:pt x="15691" y="12705"/>
                    <a:pt x="15539" y="12705"/>
                    <a:pt x="15362" y="12705"/>
                  </a:cubicBezTo>
                  <a:cubicBezTo>
                    <a:pt x="15185" y="12705"/>
                    <a:pt x="15033" y="12705"/>
                    <a:pt x="14881" y="12680"/>
                  </a:cubicBezTo>
                  <a:cubicBezTo>
                    <a:pt x="14603" y="12654"/>
                    <a:pt x="14299" y="12553"/>
                    <a:pt x="14046" y="12452"/>
                  </a:cubicBezTo>
                  <a:cubicBezTo>
                    <a:pt x="13996" y="12426"/>
                    <a:pt x="13970" y="12401"/>
                    <a:pt x="13894" y="12401"/>
                  </a:cubicBezTo>
                  <a:cubicBezTo>
                    <a:pt x="14299" y="12275"/>
                    <a:pt x="14755" y="12047"/>
                    <a:pt x="15185" y="11819"/>
                  </a:cubicBezTo>
                  <a:cubicBezTo>
                    <a:pt x="15641" y="11617"/>
                    <a:pt x="16071" y="11288"/>
                    <a:pt x="16552" y="10908"/>
                  </a:cubicBezTo>
                  <a:cubicBezTo>
                    <a:pt x="17387" y="10275"/>
                    <a:pt x="18096" y="9491"/>
                    <a:pt x="18728" y="8605"/>
                  </a:cubicBezTo>
                  <a:cubicBezTo>
                    <a:pt x="19032" y="8175"/>
                    <a:pt x="19285" y="7770"/>
                    <a:pt x="19488" y="7340"/>
                  </a:cubicBezTo>
                  <a:close/>
                  <a:moveTo>
                    <a:pt x="8681" y="12047"/>
                  </a:moveTo>
                  <a:cubicBezTo>
                    <a:pt x="8757" y="12123"/>
                    <a:pt x="8884" y="12173"/>
                    <a:pt x="8985" y="12199"/>
                  </a:cubicBezTo>
                  <a:cubicBezTo>
                    <a:pt x="9491" y="12452"/>
                    <a:pt x="9997" y="12629"/>
                    <a:pt x="10478" y="12705"/>
                  </a:cubicBezTo>
                  <a:cubicBezTo>
                    <a:pt x="10098" y="12781"/>
                    <a:pt x="9820" y="12831"/>
                    <a:pt x="9567" y="12882"/>
                  </a:cubicBezTo>
                  <a:cubicBezTo>
                    <a:pt x="9086" y="12933"/>
                    <a:pt x="8580" y="12958"/>
                    <a:pt x="8099" y="12958"/>
                  </a:cubicBezTo>
                  <a:cubicBezTo>
                    <a:pt x="7669" y="12958"/>
                    <a:pt x="7264" y="12933"/>
                    <a:pt x="6808" y="12907"/>
                  </a:cubicBezTo>
                  <a:cubicBezTo>
                    <a:pt x="7239" y="12755"/>
                    <a:pt x="7719" y="12553"/>
                    <a:pt x="8226" y="12275"/>
                  </a:cubicBezTo>
                  <a:cubicBezTo>
                    <a:pt x="8377" y="12199"/>
                    <a:pt x="8504" y="12123"/>
                    <a:pt x="8681" y="12047"/>
                  </a:cubicBezTo>
                  <a:close/>
                  <a:moveTo>
                    <a:pt x="8099" y="0"/>
                  </a:moveTo>
                  <a:cubicBezTo>
                    <a:pt x="7846" y="0"/>
                    <a:pt x="7593" y="0"/>
                    <a:pt x="7314" y="26"/>
                  </a:cubicBezTo>
                  <a:cubicBezTo>
                    <a:pt x="6074" y="152"/>
                    <a:pt x="4885" y="507"/>
                    <a:pt x="3771" y="1063"/>
                  </a:cubicBezTo>
                  <a:cubicBezTo>
                    <a:pt x="3240" y="1316"/>
                    <a:pt x="2734" y="1671"/>
                    <a:pt x="2253" y="2050"/>
                  </a:cubicBezTo>
                  <a:cubicBezTo>
                    <a:pt x="1747" y="2455"/>
                    <a:pt x="1266" y="3037"/>
                    <a:pt x="937" y="3645"/>
                  </a:cubicBezTo>
                  <a:cubicBezTo>
                    <a:pt x="760" y="3898"/>
                    <a:pt x="608" y="4201"/>
                    <a:pt x="481" y="4581"/>
                  </a:cubicBezTo>
                  <a:cubicBezTo>
                    <a:pt x="380" y="4859"/>
                    <a:pt x="304" y="5188"/>
                    <a:pt x="203" y="5492"/>
                  </a:cubicBezTo>
                  <a:cubicBezTo>
                    <a:pt x="76" y="6175"/>
                    <a:pt x="1" y="6833"/>
                    <a:pt x="76" y="7491"/>
                  </a:cubicBezTo>
                  <a:cubicBezTo>
                    <a:pt x="127" y="8200"/>
                    <a:pt x="304" y="8858"/>
                    <a:pt x="557" y="9465"/>
                  </a:cubicBezTo>
                  <a:cubicBezTo>
                    <a:pt x="583" y="9516"/>
                    <a:pt x="608" y="9592"/>
                    <a:pt x="633" y="9668"/>
                  </a:cubicBezTo>
                  <a:lnTo>
                    <a:pt x="608" y="9845"/>
                  </a:lnTo>
                  <a:cubicBezTo>
                    <a:pt x="481" y="10377"/>
                    <a:pt x="481" y="10883"/>
                    <a:pt x="583" y="11389"/>
                  </a:cubicBezTo>
                  <a:cubicBezTo>
                    <a:pt x="684" y="11870"/>
                    <a:pt x="937" y="12275"/>
                    <a:pt x="1266" y="12629"/>
                  </a:cubicBezTo>
                  <a:cubicBezTo>
                    <a:pt x="1620" y="12958"/>
                    <a:pt x="2126" y="13211"/>
                    <a:pt x="2708" y="13388"/>
                  </a:cubicBezTo>
                  <a:cubicBezTo>
                    <a:pt x="2987" y="13439"/>
                    <a:pt x="3291" y="13515"/>
                    <a:pt x="3670" y="13540"/>
                  </a:cubicBezTo>
                  <a:lnTo>
                    <a:pt x="4024" y="13540"/>
                  </a:lnTo>
                  <a:cubicBezTo>
                    <a:pt x="4252" y="13540"/>
                    <a:pt x="4505" y="13540"/>
                    <a:pt x="4784" y="13515"/>
                  </a:cubicBezTo>
                  <a:lnTo>
                    <a:pt x="4986" y="13565"/>
                  </a:lnTo>
                  <a:cubicBezTo>
                    <a:pt x="5113" y="13591"/>
                    <a:pt x="5239" y="13641"/>
                    <a:pt x="5366" y="13692"/>
                  </a:cubicBezTo>
                  <a:cubicBezTo>
                    <a:pt x="6125" y="13920"/>
                    <a:pt x="6935" y="14021"/>
                    <a:pt x="7821" y="14046"/>
                  </a:cubicBezTo>
                  <a:lnTo>
                    <a:pt x="8074" y="14046"/>
                  </a:lnTo>
                  <a:cubicBezTo>
                    <a:pt x="8808" y="14046"/>
                    <a:pt x="9542" y="13970"/>
                    <a:pt x="10301" y="13818"/>
                  </a:cubicBezTo>
                  <a:cubicBezTo>
                    <a:pt x="11060" y="13667"/>
                    <a:pt x="11718" y="13439"/>
                    <a:pt x="12351" y="13160"/>
                  </a:cubicBezTo>
                  <a:cubicBezTo>
                    <a:pt x="12503" y="13059"/>
                    <a:pt x="12705" y="12958"/>
                    <a:pt x="12857" y="12882"/>
                  </a:cubicBezTo>
                  <a:lnTo>
                    <a:pt x="13236" y="13160"/>
                  </a:lnTo>
                  <a:cubicBezTo>
                    <a:pt x="13414" y="13287"/>
                    <a:pt x="13641" y="13388"/>
                    <a:pt x="13844" y="13439"/>
                  </a:cubicBezTo>
                  <a:cubicBezTo>
                    <a:pt x="14173" y="13565"/>
                    <a:pt x="14552" y="13667"/>
                    <a:pt x="15033" y="13692"/>
                  </a:cubicBezTo>
                  <a:lnTo>
                    <a:pt x="15362" y="13692"/>
                  </a:lnTo>
                  <a:cubicBezTo>
                    <a:pt x="15641" y="13692"/>
                    <a:pt x="15919" y="13667"/>
                    <a:pt x="16299" y="13641"/>
                  </a:cubicBezTo>
                  <a:cubicBezTo>
                    <a:pt x="16678" y="13565"/>
                    <a:pt x="17058" y="13464"/>
                    <a:pt x="17438" y="13312"/>
                  </a:cubicBezTo>
                  <a:cubicBezTo>
                    <a:pt x="18931" y="12755"/>
                    <a:pt x="19994" y="11819"/>
                    <a:pt x="20500" y="10731"/>
                  </a:cubicBezTo>
                  <a:cubicBezTo>
                    <a:pt x="20626" y="10427"/>
                    <a:pt x="20728" y="10149"/>
                    <a:pt x="20804" y="9870"/>
                  </a:cubicBezTo>
                  <a:cubicBezTo>
                    <a:pt x="20854" y="9592"/>
                    <a:pt x="20879" y="9263"/>
                    <a:pt x="20854" y="8985"/>
                  </a:cubicBezTo>
                  <a:cubicBezTo>
                    <a:pt x="20854" y="8605"/>
                    <a:pt x="20829" y="8327"/>
                    <a:pt x="20753" y="7998"/>
                  </a:cubicBezTo>
                  <a:cubicBezTo>
                    <a:pt x="20702" y="7745"/>
                    <a:pt x="20626" y="7491"/>
                    <a:pt x="20500" y="7213"/>
                  </a:cubicBezTo>
                  <a:cubicBezTo>
                    <a:pt x="20373" y="6884"/>
                    <a:pt x="20221" y="6606"/>
                    <a:pt x="20095" y="6353"/>
                  </a:cubicBezTo>
                  <a:cubicBezTo>
                    <a:pt x="20044" y="6302"/>
                    <a:pt x="19994" y="6201"/>
                    <a:pt x="19943" y="6125"/>
                  </a:cubicBezTo>
                  <a:cubicBezTo>
                    <a:pt x="19968" y="6074"/>
                    <a:pt x="19968" y="5998"/>
                    <a:pt x="19994" y="5948"/>
                  </a:cubicBezTo>
                  <a:cubicBezTo>
                    <a:pt x="20247" y="4986"/>
                    <a:pt x="20272" y="4100"/>
                    <a:pt x="20070" y="3316"/>
                  </a:cubicBezTo>
                  <a:cubicBezTo>
                    <a:pt x="19943" y="2911"/>
                    <a:pt x="19741" y="2531"/>
                    <a:pt x="19513" y="2202"/>
                  </a:cubicBezTo>
                  <a:cubicBezTo>
                    <a:pt x="19361" y="2025"/>
                    <a:pt x="19209" y="1823"/>
                    <a:pt x="19057" y="1696"/>
                  </a:cubicBezTo>
                  <a:cubicBezTo>
                    <a:pt x="18855" y="1544"/>
                    <a:pt x="18678" y="1392"/>
                    <a:pt x="18450" y="1266"/>
                  </a:cubicBezTo>
                  <a:cubicBezTo>
                    <a:pt x="18247" y="1139"/>
                    <a:pt x="18070" y="1038"/>
                    <a:pt x="17817" y="937"/>
                  </a:cubicBezTo>
                  <a:cubicBezTo>
                    <a:pt x="17539" y="810"/>
                    <a:pt x="17235" y="734"/>
                    <a:pt x="16982" y="658"/>
                  </a:cubicBezTo>
                  <a:cubicBezTo>
                    <a:pt x="16324" y="481"/>
                    <a:pt x="15615" y="380"/>
                    <a:pt x="14831" y="380"/>
                  </a:cubicBezTo>
                  <a:lnTo>
                    <a:pt x="14704" y="380"/>
                  </a:lnTo>
                  <a:cubicBezTo>
                    <a:pt x="13996" y="380"/>
                    <a:pt x="13186" y="507"/>
                    <a:pt x="12351" y="684"/>
                  </a:cubicBezTo>
                  <a:cubicBezTo>
                    <a:pt x="12072" y="760"/>
                    <a:pt x="11769" y="810"/>
                    <a:pt x="11516" y="911"/>
                  </a:cubicBezTo>
                  <a:cubicBezTo>
                    <a:pt x="11288" y="785"/>
                    <a:pt x="11035" y="658"/>
                    <a:pt x="10832" y="532"/>
                  </a:cubicBezTo>
                  <a:cubicBezTo>
                    <a:pt x="10554" y="405"/>
                    <a:pt x="10250" y="304"/>
                    <a:pt x="9972" y="228"/>
                  </a:cubicBezTo>
                  <a:cubicBezTo>
                    <a:pt x="9643" y="127"/>
                    <a:pt x="9339" y="102"/>
                    <a:pt x="9061" y="51"/>
                  </a:cubicBezTo>
                  <a:cubicBezTo>
                    <a:pt x="8732" y="26"/>
                    <a:pt x="8428" y="0"/>
                    <a:pt x="8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5" name="Google Shape;3125;p106"/>
            <p:cNvGrpSpPr/>
            <p:nvPr/>
          </p:nvGrpSpPr>
          <p:grpSpPr>
            <a:xfrm>
              <a:off x="849552" y="1796504"/>
              <a:ext cx="3048356" cy="3346848"/>
              <a:chOff x="849552" y="1796504"/>
              <a:chExt cx="3048356" cy="3346848"/>
            </a:xfrm>
          </p:grpSpPr>
          <p:grpSp>
            <p:nvGrpSpPr>
              <p:cNvPr id="3126" name="Google Shape;3126;p106"/>
              <p:cNvGrpSpPr/>
              <p:nvPr/>
            </p:nvGrpSpPr>
            <p:grpSpPr>
              <a:xfrm>
                <a:off x="849552" y="1796504"/>
                <a:ext cx="3048356" cy="3242809"/>
                <a:chOff x="849552" y="1796504"/>
                <a:chExt cx="3048356" cy="3242809"/>
              </a:xfrm>
            </p:grpSpPr>
            <p:sp>
              <p:nvSpPr>
                <p:cNvPr id="3127" name="Google Shape;3127;p106"/>
                <p:cNvSpPr/>
                <p:nvPr/>
              </p:nvSpPr>
              <p:spPr>
                <a:xfrm>
                  <a:off x="1065422" y="4141169"/>
                  <a:ext cx="2664580" cy="766480"/>
                </a:xfrm>
                <a:custGeom>
                  <a:avLst/>
                  <a:gdLst/>
                  <a:ahLst/>
                  <a:cxnLst/>
                  <a:rect l="l" t="t" r="r" b="b"/>
                  <a:pathLst>
                    <a:path w="7444" h="2802" extrusionOk="0">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6"/>
                <p:cNvSpPr/>
                <p:nvPr/>
              </p:nvSpPr>
              <p:spPr>
                <a:xfrm>
                  <a:off x="849552" y="1796504"/>
                  <a:ext cx="3048356" cy="2538430"/>
                </a:xfrm>
                <a:custGeom>
                  <a:avLst/>
                  <a:gdLst/>
                  <a:ahLst/>
                  <a:cxnLst/>
                  <a:rect l="l" t="t" r="r" b="b"/>
                  <a:pathLst>
                    <a:path w="69142" h="57576" extrusionOk="0">
                      <a:moveTo>
                        <a:pt x="40139" y="1"/>
                      </a:moveTo>
                      <a:cubicBezTo>
                        <a:pt x="39405" y="26"/>
                        <a:pt x="38595" y="152"/>
                        <a:pt x="37760" y="304"/>
                      </a:cubicBezTo>
                      <a:cubicBezTo>
                        <a:pt x="37001" y="481"/>
                        <a:pt x="36216" y="734"/>
                        <a:pt x="35431" y="1038"/>
                      </a:cubicBezTo>
                      <a:cubicBezTo>
                        <a:pt x="34976" y="1190"/>
                        <a:pt x="34546" y="1418"/>
                        <a:pt x="34065" y="1671"/>
                      </a:cubicBezTo>
                      <a:cubicBezTo>
                        <a:pt x="33584" y="1924"/>
                        <a:pt x="33128" y="2253"/>
                        <a:pt x="32673" y="2531"/>
                      </a:cubicBezTo>
                      <a:lnTo>
                        <a:pt x="32648" y="2557"/>
                      </a:lnTo>
                      <a:lnTo>
                        <a:pt x="32445" y="2683"/>
                      </a:lnTo>
                      <a:cubicBezTo>
                        <a:pt x="31635" y="3215"/>
                        <a:pt x="30775" y="3771"/>
                        <a:pt x="29864" y="4176"/>
                      </a:cubicBezTo>
                      <a:cubicBezTo>
                        <a:pt x="29661" y="4176"/>
                        <a:pt x="29484" y="4151"/>
                        <a:pt x="29282" y="4100"/>
                      </a:cubicBezTo>
                      <a:cubicBezTo>
                        <a:pt x="28776" y="4050"/>
                        <a:pt x="28269" y="3923"/>
                        <a:pt x="27763" y="3822"/>
                      </a:cubicBezTo>
                      <a:cubicBezTo>
                        <a:pt x="27181" y="3696"/>
                        <a:pt x="26548" y="3544"/>
                        <a:pt x="25865" y="3468"/>
                      </a:cubicBezTo>
                      <a:cubicBezTo>
                        <a:pt x="25688" y="3442"/>
                        <a:pt x="25486" y="3442"/>
                        <a:pt x="25308" y="3442"/>
                      </a:cubicBezTo>
                      <a:cubicBezTo>
                        <a:pt x="24929" y="3442"/>
                        <a:pt x="24549" y="3468"/>
                        <a:pt x="24170" y="3569"/>
                      </a:cubicBezTo>
                      <a:cubicBezTo>
                        <a:pt x="23562" y="3696"/>
                        <a:pt x="22929" y="3974"/>
                        <a:pt x="22297" y="4429"/>
                      </a:cubicBezTo>
                      <a:cubicBezTo>
                        <a:pt x="22044" y="4607"/>
                        <a:pt x="21791" y="4809"/>
                        <a:pt x="21563" y="5037"/>
                      </a:cubicBezTo>
                      <a:cubicBezTo>
                        <a:pt x="21386" y="5214"/>
                        <a:pt x="21183" y="5442"/>
                        <a:pt x="20981" y="5720"/>
                      </a:cubicBezTo>
                      <a:cubicBezTo>
                        <a:pt x="20652" y="6125"/>
                        <a:pt x="20373" y="6631"/>
                        <a:pt x="20095" y="7315"/>
                      </a:cubicBezTo>
                      <a:cubicBezTo>
                        <a:pt x="19817" y="7871"/>
                        <a:pt x="19639" y="8479"/>
                        <a:pt x="19462" y="9035"/>
                      </a:cubicBezTo>
                      <a:cubicBezTo>
                        <a:pt x="19285" y="9542"/>
                        <a:pt x="19108" y="10098"/>
                        <a:pt x="18880" y="10605"/>
                      </a:cubicBezTo>
                      <a:cubicBezTo>
                        <a:pt x="18602" y="11263"/>
                        <a:pt x="18273" y="11794"/>
                        <a:pt x="17919" y="12275"/>
                      </a:cubicBezTo>
                      <a:cubicBezTo>
                        <a:pt x="17716" y="12528"/>
                        <a:pt x="17514" y="12756"/>
                        <a:pt x="17261" y="12933"/>
                      </a:cubicBezTo>
                      <a:cubicBezTo>
                        <a:pt x="17007" y="13135"/>
                        <a:pt x="16729" y="13287"/>
                        <a:pt x="16400" y="13439"/>
                      </a:cubicBezTo>
                      <a:lnTo>
                        <a:pt x="16375" y="13439"/>
                      </a:lnTo>
                      <a:cubicBezTo>
                        <a:pt x="15590" y="13768"/>
                        <a:pt x="14704" y="13895"/>
                        <a:pt x="13844" y="13970"/>
                      </a:cubicBezTo>
                      <a:cubicBezTo>
                        <a:pt x="13540" y="14021"/>
                        <a:pt x="13237" y="14072"/>
                        <a:pt x="12933" y="14097"/>
                      </a:cubicBezTo>
                      <a:cubicBezTo>
                        <a:pt x="12224" y="14224"/>
                        <a:pt x="11667" y="14375"/>
                        <a:pt x="11161" y="14578"/>
                      </a:cubicBezTo>
                      <a:cubicBezTo>
                        <a:pt x="10883" y="14704"/>
                        <a:pt x="10630" y="14831"/>
                        <a:pt x="10377" y="15008"/>
                      </a:cubicBezTo>
                      <a:cubicBezTo>
                        <a:pt x="10250" y="15109"/>
                        <a:pt x="10073" y="15211"/>
                        <a:pt x="9947" y="15337"/>
                      </a:cubicBezTo>
                      <a:cubicBezTo>
                        <a:pt x="9795" y="15464"/>
                        <a:pt x="9643" y="15590"/>
                        <a:pt x="9491" y="15742"/>
                      </a:cubicBezTo>
                      <a:cubicBezTo>
                        <a:pt x="9035" y="16172"/>
                        <a:pt x="8681" y="16653"/>
                        <a:pt x="8479" y="17210"/>
                      </a:cubicBezTo>
                      <a:cubicBezTo>
                        <a:pt x="8377" y="17463"/>
                        <a:pt x="8276" y="17716"/>
                        <a:pt x="8251" y="17969"/>
                      </a:cubicBezTo>
                      <a:cubicBezTo>
                        <a:pt x="8175" y="18222"/>
                        <a:pt x="8150" y="18501"/>
                        <a:pt x="8150" y="18804"/>
                      </a:cubicBezTo>
                      <a:cubicBezTo>
                        <a:pt x="8124" y="19386"/>
                        <a:pt x="8226" y="19994"/>
                        <a:pt x="8276" y="20525"/>
                      </a:cubicBezTo>
                      <a:cubicBezTo>
                        <a:pt x="8302" y="20778"/>
                        <a:pt x="8377" y="21057"/>
                        <a:pt x="8403" y="21310"/>
                      </a:cubicBezTo>
                      <a:cubicBezTo>
                        <a:pt x="8479" y="21639"/>
                        <a:pt x="8504" y="21942"/>
                        <a:pt x="8555" y="22221"/>
                      </a:cubicBezTo>
                      <a:lnTo>
                        <a:pt x="8555" y="22271"/>
                      </a:lnTo>
                      <a:cubicBezTo>
                        <a:pt x="8631" y="22904"/>
                        <a:pt x="8681" y="23587"/>
                        <a:pt x="8631" y="24321"/>
                      </a:cubicBezTo>
                      <a:cubicBezTo>
                        <a:pt x="8555" y="24625"/>
                        <a:pt x="8504" y="24954"/>
                        <a:pt x="8377" y="25232"/>
                      </a:cubicBezTo>
                      <a:cubicBezTo>
                        <a:pt x="8251" y="25511"/>
                        <a:pt x="8099" y="25764"/>
                        <a:pt x="7897" y="26068"/>
                      </a:cubicBezTo>
                      <a:cubicBezTo>
                        <a:pt x="7644" y="26371"/>
                        <a:pt x="7340" y="26650"/>
                        <a:pt x="6960" y="26979"/>
                      </a:cubicBezTo>
                      <a:cubicBezTo>
                        <a:pt x="6378" y="27384"/>
                        <a:pt x="5771" y="27763"/>
                        <a:pt x="5189" y="28117"/>
                      </a:cubicBezTo>
                      <a:cubicBezTo>
                        <a:pt x="4885" y="28269"/>
                        <a:pt x="4581" y="28472"/>
                        <a:pt x="4303" y="28649"/>
                      </a:cubicBezTo>
                      <a:cubicBezTo>
                        <a:pt x="3797" y="28978"/>
                        <a:pt x="3367" y="29256"/>
                        <a:pt x="2987" y="29560"/>
                      </a:cubicBezTo>
                      <a:cubicBezTo>
                        <a:pt x="2582" y="29914"/>
                        <a:pt x="2202" y="30319"/>
                        <a:pt x="1823" y="30876"/>
                      </a:cubicBezTo>
                      <a:cubicBezTo>
                        <a:pt x="1468" y="31382"/>
                        <a:pt x="1165" y="31939"/>
                        <a:pt x="886" y="32572"/>
                      </a:cubicBezTo>
                      <a:cubicBezTo>
                        <a:pt x="633" y="33204"/>
                        <a:pt x="406" y="33837"/>
                        <a:pt x="279" y="34495"/>
                      </a:cubicBezTo>
                      <a:cubicBezTo>
                        <a:pt x="1" y="35862"/>
                        <a:pt x="51" y="37228"/>
                        <a:pt x="406" y="38392"/>
                      </a:cubicBezTo>
                      <a:cubicBezTo>
                        <a:pt x="507" y="38747"/>
                        <a:pt x="633" y="39000"/>
                        <a:pt x="760" y="39253"/>
                      </a:cubicBezTo>
                      <a:cubicBezTo>
                        <a:pt x="886" y="39481"/>
                        <a:pt x="1038" y="39658"/>
                        <a:pt x="1291" y="39911"/>
                      </a:cubicBezTo>
                      <a:lnTo>
                        <a:pt x="1772" y="40290"/>
                      </a:lnTo>
                      <a:cubicBezTo>
                        <a:pt x="1975" y="40493"/>
                        <a:pt x="2228" y="40670"/>
                        <a:pt x="2430" y="40898"/>
                      </a:cubicBezTo>
                      <a:cubicBezTo>
                        <a:pt x="2531" y="41024"/>
                        <a:pt x="2582" y="41151"/>
                        <a:pt x="2607" y="41277"/>
                      </a:cubicBezTo>
                      <a:cubicBezTo>
                        <a:pt x="2683" y="41429"/>
                        <a:pt x="2709" y="41556"/>
                        <a:pt x="2734" y="41708"/>
                      </a:cubicBezTo>
                      <a:lnTo>
                        <a:pt x="2734" y="42037"/>
                      </a:lnTo>
                      <a:cubicBezTo>
                        <a:pt x="2709" y="42214"/>
                        <a:pt x="2683" y="42391"/>
                        <a:pt x="2607" y="42543"/>
                      </a:cubicBezTo>
                      <a:lnTo>
                        <a:pt x="2582" y="42669"/>
                      </a:lnTo>
                      <a:cubicBezTo>
                        <a:pt x="2531" y="42922"/>
                        <a:pt x="2455" y="43201"/>
                        <a:pt x="2455" y="43454"/>
                      </a:cubicBezTo>
                      <a:cubicBezTo>
                        <a:pt x="2455" y="43606"/>
                        <a:pt x="2455" y="43783"/>
                        <a:pt x="2481" y="43960"/>
                      </a:cubicBezTo>
                      <a:cubicBezTo>
                        <a:pt x="2531" y="44112"/>
                        <a:pt x="2531" y="44289"/>
                        <a:pt x="2557" y="44416"/>
                      </a:cubicBezTo>
                      <a:cubicBezTo>
                        <a:pt x="2607" y="44669"/>
                        <a:pt x="2683" y="44871"/>
                        <a:pt x="2810" y="45074"/>
                      </a:cubicBezTo>
                      <a:cubicBezTo>
                        <a:pt x="2911" y="45225"/>
                        <a:pt x="2987" y="45377"/>
                        <a:pt x="3164" y="45479"/>
                      </a:cubicBezTo>
                      <a:cubicBezTo>
                        <a:pt x="3316" y="45605"/>
                        <a:pt x="3468" y="45681"/>
                        <a:pt x="3620" y="45732"/>
                      </a:cubicBezTo>
                      <a:cubicBezTo>
                        <a:pt x="3746" y="45808"/>
                        <a:pt x="3923" y="45833"/>
                        <a:pt x="4050" y="45858"/>
                      </a:cubicBezTo>
                      <a:lnTo>
                        <a:pt x="4126" y="45883"/>
                      </a:lnTo>
                      <a:cubicBezTo>
                        <a:pt x="4354" y="45959"/>
                        <a:pt x="4556" y="46010"/>
                        <a:pt x="4708" y="46086"/>
                      </a:cubicBezTo>
                      <a:cubicBezTo>
                        <a:pt x="5087" y="46238"/>
                        <a:pt x="5442" y="46466"/>
                        <a:pt x="5821" y="46744"/>
                      </a:cubicBezTo>
                      <a:cubicBezTo>
                        <a:pt x="5999" y="46921"/>
                        <a:pt x="6125" y="47048"/>
                        <a:pt x="6252" y="47174"/>
                      </a:cubicBezTo>
                      <a:cubicBezTo>
                        <a:pt x="6353" y="47301"/>
                        <a:pt x="6403" y="47453"/>
                        <a:pt x="6505" y="47604"/>
                      </a:cubicBezTo>
                      <a:cubicBezTo>
                        <a:pt x="6581" y="47731"/>
                        <a:pt x="6606" y="47883"/>
                        <a:pt x="6657" y="48009"/>
                      </a:cubicBezTo>
                      <a:cubicBezTo>
                        <a:pt x="6707" y="48136"/>
                        <a:pt x="6758" y="48237"/>
                        <a:pt x="6783" y="48364"/>
                      </a:cubicBezTo>
                      <a:cubicBezTo>
                        <a:pt x="6960" y="48769"/>
                        <a:pt x="7137" y="49148"/>
                        <a:pt x="7340" y="49528"/>
                      </a:cubicBezTo>
                      <a:cubicBezTo>
                        <a:pt x="7644" y="50160"/>
                        <a:pt x="8023" y="50869"/>
                        <a:pt x="8656" y="51375"/>
                      </a:cubicBezTo>
                      <a:cubicBezTo>
                        <a:pt x="8782" y="51502"/>
                        <a:pt x="8934" y="51603"/>
                        <a:pt x="9111" y="51679"/>
                      </a:cubicBezTo>
                      <a:cubicBezTo>
                        <a:pt x="9289" y="51780"/>
                        <a:pt x="9440" y="51881"/>
                        <a:pt x="9643" y="51932"/>
                      </a:cubicBezTo>
                      <a:cubicBezTo>
                        <a:pt x="10048" y="52109"/>
                        <a:pt x="10529" y="52185"/>
                        <a:pt x="10959" y="52185"/>
                      </a:cubicBezTo>
                      <a:cubicBezTo>
                        <a:pt x="11288" y="52185"/>
                        <a:pt x="11642" y="52134"/>
                        <a:pt x="12047" y="52008"/>
                      </a:cubicBezTo>
                      <a:cubicBezTo>
                        <a:pt x="12300" y="51907"/>
                        <a:pt x="12553" y="51805"/>
                        <a:pt x="12806" y="51679"/>
                      </a:cubicBezTo>
                      <a:cubicBezTo>
                        <a:pt x="12908" y="51654"/>
                        <a:pt x="12983" y="51603"/>
                        <a:pt x="13085" y="51552"/>
                      </a:cubicBezTo>
                      <a:cubicBezTo>
                        <a:pt x="13490" y="51401"/>
                        <a:pt x="13819" y="51299"/>
                        <a:pt x="14122" y="51249"/>
                      </a:cubicBezTo>
                      <a:cubicBezTo>
                        <a:pt x="14249" y="51223"/>
                        <a:pt x="14375" y="51223"/>
                        <a:pt x="14502" y="51223"/>
                      </a:cubicBezTo>
                      <a:cubicBezTo>
                        <a:pt x="14628" y="51223"/>
                        <a:pt x="14755" y="51223"/>
                        <a:pt x="14882" y="51249"/>
                      </a:cubicBezTo>
                      <a:cubicBezTo>
                        <a:pt x="15084" y="51274"/>
                        <a:pt x="15261" y="51350"/>
                        <a:pt x="15464" y="51401"/>
                      </a:cubicBezTo>
                      <a:cubicBezTo>
                        <a:pt x="15641" y="51502"/>
                        <a:pt x="15843" y="51603"/>
                        <a:pt x="15995" y="51730"/>
                      </a:cubicBezTo>
                      <a:cubicBezTo>
                        <a:pt x="16223" y="51907"/>
                        <a:pt x="16451" y="52134"/>
                        <a:pt x="16653" y="52413"/>
                      </a:cubicBezTo>
                      <a:cubicBezTo>
                        <a:pt x="16982" y="52818"/>
                        <a:pt x="17235" y="53273"/>
                        <a:pt x="17488" y="53704"/>
                      </a:cubicBezTo>
                      <a:cubicBezTo>
                        <a:pt x="17919" y="54463"/>
                        <a:pt x="18399" y="55273"/>
                        <a:pt x="19108" y="55855"/>
                      </a:cubicBezTo>
                      <a:cubicBezTo>
                        <a:pt x="19412" y="56158"/>
                        <a:pt x="19817" y="56411"/>
                        <a:pt x="20323" y="56614"/>
                      </a:cubicBezTo>
                      <a:cubicBezTo>
                        <a:pt x="20778" y="56842"/>
                        <a:pt x="21259" y="56994"/>
                        <a:pt x="21765" y="57120"/>
                      </a:cubicBezTo>
                      <a:cubicBezTo>
                        <a:pt x="22196" y="57221"/>
                        <a:pt x="22702" y="57297"/>
                        <a:pt x="23284" y="57323"/>
                      </a:cubicBezTo>
                      <a:lnTo>
                        <a:pt x="23537" y="57323"/>
                      </a:lnTo>
                      <a:cubicBezTo>
                        <a:pt x="23942" y="57323"/>
                        <a:pt x="24372" y="57297"/>
                        <a:pt x="24929" y="57221"/>
                      </a:cubicBezTo>
                      <a:cubicBezTo>
                        <a:pt x="24979" y="57221"/>
                        <a:pt x="25055" y="57171"/>
                        <a:pt x="25081" y="57120"/>
                      </a:cubicBezTo>
                      <a:cubicBezTo>
                        <a:pt x="25081" y="57095"/>
                        <a:pt x="25106" y="57069"/>
                        <a:pt x="25106" y="57044"/>
                      </a:cubicBezTo>
                      <a:cubicBezTo>
                        <a:pt x="26877" y="57500"/>
                        <a:pt x="28725" y="57576"/>
                        <a:pt x="30142" y="57576"/>
                      </a:cubicBezTo>
                      <a:lnTo>
                        <a:pt x="30294" y="57576"/>
                      </a:lnTo>
                      <a:cubicBezTo>
                        <a:pt x="31154" y="57576"/>
                        <a:pt x="32040" y="57550"/>
                        <a:pt x="32926" y="57500"/>
                      </a:cubicBezTo>
                      <a:cubicBezTo>
                        <a:pt x="33660" y="57474"/>
                        <a:pt x="34343" y="57424"/>
                        <a:pt x="35077" y="57373"/>
                      </a:cubicBezTo>
                      <a:lnTo>
                        <a:pt x="35735" y="57348"/>
                      </a:lnTo>
                      <a:cubicBezTo>
                        <a:pt x="36596" y="57297"/>
                        <a:pt x="37583" y="57221"/>
                        <a:pt x="38544" y="57221"/>
                      </a:cubicBezTo>
                      <a:lnTo>
                        <a:pt x="39911" y="57221"/>
                      </a:lnTo>
                      <a:cubicBezTo>
                        <a:pt x="40417" y="57221"/>
                        <a:pt x="40923" y="57247"/>
                        <a:pt x="41379" y="57297"/>
                      </a:cubicBezTo>
                      <a:lnTo>
                        <a:pt x="41682" y="57323"/>
                      </a:lnTo>
                      <a:cubicBezTo>
                        <a:pt x="42973" y="57424"/>
                        <a:pt x="44315" y="57474"/>
                        <a:pt x="45605" y="57474"/>
                      </a:cubicBezTo>
                      <a:cubicBezTo>
                        <a:pt x="46086" y="57474"/>
                        <a:pt x="46516" y="57474"/>
                        <a:pt x="46947" y="57449"/>
                      </a:cubicBezTo>
                      <a:cubicBezTo>
                        <a:pt x="48212" y="57373"/>
                        <a:pt x="49401" y="57196"/>
                        <a:pt x="50515" y="56918"/>
                      </a:cubicBezTo>
                      <a:cubicBezTo>
                        <a:pt x="51527" y="56665"/>
                        <a:pt x="52464" y="56285"/>
                        <a:pt x="53324" y="55779"/>
                      </a:cubicBezTo>
                      <a:cubicBezTo>
                        <a:pt x="54210" y="55273"/>
                        <a:pt x="54994" y="54640"/>
                        <a:pt x="55627" y="53881"/>
                      </a:cubicBezTo>
                      <a:cubicBezTo>
                        <a:pt x="55956" y="53501"/>
                        <a:pt x="56260" y="53071"/>
                        <a:pt x="56513" y="52615"/>
                      </a:cubicBezTo>
                      <a:cubicBezTo>
                        <a:pt x="56639" y="52388"/>
                        <a:pt x="56741" y="52185"/>
                        <a:pt x="56842" y="51932"/>
                      </a:cubicBezTo>
                      <a:cubicBezTo>
                        <a:pt x="56892" y="51805"/>
                        <a:pt x="56943" y="51679"/>
                        <a:pt x="56994" y="51552"/>
                      </a:cubicBezTo>
                      <a:cubicBezTo>
                        <a:pt x="57019" y="51426"/>
                        <a:pt x="57095" y="51299"/>
                        <a:pt x="57146" y="51223"/>
                      </a:cubicBezTo>
                      <a:lnTo>
                        <a:pt x="57146" y="51173"/>
                      </a:lnTo>
                      <a:cubicBezTo>
                        <a:pt x="57323" y="50869"/>
                        <a:pt x="57449" y="50616"/>
                        <a:pt x="57601" y="50363"/>
                      </a:cubicBezTo>
                      <a:cubicBezTo>
                        <a:pt x="57728" y="50211"/>
                        <a:pt x="57854" y="50085"/>
                        <a:pt x="58006" y="49933"/>
                      </a:cubicBezTo>
                      <a:cubicBezTo>
                        <a:pt x="58208" y="49831"/>
                        <a:pt x="58386" y="49680"/>
                        <a:pt x="58588" y="49629"/>
                      </a:cubicBezTo>
                      <a:cubicBezTo>
                        <a:pt x="58740" y="49578"/>
                        <a:pt x="58892" y="49528"/>
                        <a:pt x="59044" y="49502"/>
                      </a:cubicBezTo>
                      <a:lnTo>
                        <a:pt x="59347" y="49502"/>
                      </a:lnTo>
                      <a:cubicBezTo>
                        <a:pt x="59499" y="49502"/>
                        <a:pt x="59676" y="49502"/>
                        <a:pt x="59904" y="49528"/>
                      </a:cubicBezTo>
                      <a:lnTo>
                        <a:pt x="59853" y="49528"/>
                      </a:lnTo>
                      <a:lnTo>
                        <a:pt x="60132" y="49578"/>
                      </a:lnTo>
                      <a:cubicBezTo>
                        <a:pt x="60436" y="49629"/>
                        <a:pt x="60765" y="49654"/>
                        <a:pt x="61119" y="49654"/>
                      </a:cubicBezTo>
                      <a:lnTo>
                        <a:pt x="61195" y="49654"/>
                      </a:lnTo>
                      <a:cubicBezTo>
                        <a:pt x="61372" y="49654"/>
                        <a:pt x="61549" y="49654"/>
                        <a:pt x="61802" y="49604"/>
                      </a:cubicBezTo>
                      <a:cubicBezTo>
                        <a:pt x="62055" y="49578"/>
                        <a:pt x="62283" y="49502"/>
                        <a:pt x="62536" y="49376"/>
                      </a:cubicBezTo>
                      <a:cubicBezTo>
                        <a:pt x="62713" y="49325"/>
                        <a:pt x="62890" y="49224"/>
                        <a:pt x="63017" y="49098"/>
                      </a:cubicBezTo>
                      <a:cubicBezTo>
                        <a:pt x="63143" y="48996"/>
                        <a:pt x="63270" y="48895"/>
                        <a:pt x="63346" y="48769"/>
                      </a:cubicBezTo>
                      <a:cubicBezTo>
                        <a:pt x="63523" y="48617"/>
                        <a:pt x="63650" y="48440"/>
                        <a:pt x="63776" y="48237"/>
                      </a:cubicBezTo>
                      <a:lnTo>
                        <a:pt x="63953" y="47959"/>
                      </a:lnTo>
                      <a:cubicBezTo>
                        <a:pt x="64105" y="47756"/>
                        <a:pt x="64308" y="47579"/>
                        <a:pt x="64459" y="47427"/>
                      </a:cubicBezTo>
                      <a:cubicBezTo>
                        <a:pt x="64535" y="47377"/>
                        <a:pt x="64586" y="47326"/>
                        <a:pt x="64611" y="47301"/>
                      </a:cubicBezTo>
                      <a:cubicBezTo>
                        <a:pt x="64713" y="47225"/>
                        <a:pt x="64788" y="47199"/>
                        <a:pt x="64864" y="47174"/>
                      </a:cubicBezTo>
                      <a:cubicBezTo>
                        <a:pt x="65067" y="47098"/>
                        <a:pt x="65295" y="47048"/>
                        <a:pt x="65548" y="46997"/>
                      </a:cubicBezTo>
                      <a:cubicBezTo>
                        <a:pt x="65700" y="46972"/>
                        <a:pt x="65851" y="46972"/>
                        <a:pt x="66029" y="46972"/>
                      </a:cubicBezTo>
                      <a:cubicBezTo>
                        <a:pt x="66206" y="46946"/>
                        <a:pt x="66408" y="46946"/>
                        <a:pt x="66585" y="46921"/>
                      </a:cubicBezTo>
                      <a:cubicBezTo>
                        <a:pt x="66813" y="46870"/>
                        <a:pt x="66990" y="46845"/>
                        <a:pt x="67167" y="46795"/>
                      </a:cubicBezTo>
                      <a:cubicBezTo>
                        <a:pt x="67319" y="46719"/>
                        <a:pt x="67496" y="46668"/>
                        <a:pt x="67674" y="46567"/>
                      </a:cubicBezTo>
                      <a:cubicBezTo>
                        <a:pt x="67825" y="46466"/>
                        <a:pt x="67952" y="46364"/>
                        <a:pt x="68053" y="46288"/>
                      </a:cubicBezTo>
                      <a:cubicBezTo>
                        <a:pt x="68180" y="46162"/>
                        <a:pt x="68306" y="46035"/>
                        <a:pt x="68382" y="45909"/>
                      </a:cubicBezTo>
                      <a:cubicBezTo>
                        <a:pt x="68585" y="45656"/>
                        <a:pt x="68711" y="45352"/>
                        <a:pt x="68838" y="44947"/>
                      </a:cubicBezTo>
                      <a:cubicBezTo>
                        <a:pt x="68939" y="44593"/>
                        <a:pt x="68990" y="44264"/>
                        <a:pt x="68990" y="43960"/>
                      </a:cubicBezTo>
                      <a:cubicBezTo>
                        <a:pt x="69015" y="43656"/>
                        <a:pt x="69015" y="43302"/>
                        <a:pt x="68990" y="42872"/>
                      </a:cubicBezTo>
                      <a:cubicBezTo>
                        <a:pt x="68964" y="42518"/>
                        <a:pt x="68939" y="42163"/>
                        <a:pt x="68863" y="41809"/>
                      </a:cubicBezTo>
                      <a:cubicBezTo>
                        <a:pt x="68838" y="41606"/>
                        <a:pt x="68812" y="41379"/>
                        <a:pt x="68762" y="41176"/>
                      </a:cubicBezTo>
                      <a:lnTo>
                        <a:pt x="68686" y="40518"/>
                      </a:lnTo>
                      <a:cubicBezTo>
                        <a:pt x="68610" y="39961"/>
                        <a:pt x="68559" y="39481"/>
                        <a:pt x="68559" y="39076"/>
                      </a:cubicBezTo>
                      <a:cubicBezTo>
                        <a:pt x="68509" y="38595"/>
                        <a:pt x="68559" y="38114"/>
                        <a:pt x="68610" y="37583"/>
                      </a:cubicBezTo>
                      <a:lnTo>
                        <a:pt x="68610" y="37557"/>
                      </a:lnTo>
                      <a:cubicBezTo>
                        <a:pt x="68686" y="37203"/>
                        <a:pt x="68737" y="36823"/>
                        <a:pt x="68838" y="36368"/>
                      </a:cubicBezTo>
                      <a:cubicBezTo>
                        <a:pt x="68888" y="36039"/>
                        <a:pt x="68964" y="35684"/>
                        <a:pt x="69015" y="35305"/>
                      </a:cubicBezTo>
                      <a:cubicBezTo>
                        <a:pt x="69116" y="34647"/>
                        <a:pt x="69141" y="34014"/>
                        <a:pt x="69091" y="33407"/>
                      </a:cubicBezTo>
                      <a:cubicBezTo>
                        <a:pt x="69066" y="32825"/>
                        <a:pt x="68939" y="32293"/>
                        <a:pt x="68762" y="31762"/>
                      </a:cubicBezTo>
                      <a:cubicBezTo>
                        <a:pt x="68610" y="31281"/>
                        <a:pt x="68382" y="30775"/>
                        <a:pt x="68079" y="30345"/>
                      </a:cubicBezTo>
                      <a:cubicBezTo>
                        <a:pt x="67547" y="29484"/>
                        <a:pt x="66712" y="28725"/>
                        <a:pt x="65598" y="27966"/>
                      </a:cubicBezTo>
                      <a:cubicBezTo>
                        <a:pt x="65016" y="27561"/>
                        <a:pt x="64409" y="27206"/>
                        <a:pt x="63877" y="26928"/>
                      </a:cubicBezTo>
                      <a:cubicBezTo>
                        <a:pt x="63371" y="26624"/>
                        <a:pt x="62764" y="26321"/>
                        <a:pt x="62182" y="25966"/>
                      </a:cubicBezTo>
                      <a:cubicBezTo>
                        <a:pt x="61979" y="25840"/>
                        <a:pt x="61752" y="25688"/>
                        <a:pt x="61549" y="25536"/>
                      </a:cubicBezTo>
                      <a:lnTo>
                        <a:pt x="61549" y="25536"/>
                      </a:lnTo>
                      <a:lnTo>
                        <a:pt x="61600" y="25561"/>
                      </a:lnTo>
                      <a:cubicBezTo>
                        <a:pt x="61169" y="25207"/>
                        <a:pt x="60840" y="24903"/>
                        <a:pt x="60537" y="24549"/>
                      </a:cubicBezTo>
                      <a:cubicBezTo>
                        <a:pt x="60360" y="24271"/>
                        <a:pt x="60157" y="24018"/>
                        <a:pt x="60031" y="23689"/>
                      </a:cubicBezTo>
                      <a:cubicBezTo>
                        <a:pt x="59904" y="23410"/>
                        <a:pt x="59853" y="23081"/>
                        <a:pt x="59778" y="22778"/>
                      </a:cubicBezTo>
                      <a:cubicBezTo>
                        <a:pt x="59752" y="22373"/>
                        <a:pt x="59752" y="21942"/>
                        <a:pt x="59778" y="21512"/>
                      </a:cubicBezTo>
                      <a:lnTo>
                        <a:pt x="59778" y="21487"/>
                      </a:lnTo>
                      <a:cubicBezTo>
                        <a:pt x="59853" y="21183"/>
                        <a:pt x="59904" y="20879"/>
                        <a:pt x="59980" y="20550"/>
                      </a:cubicBezTo>
                      <a:lnTo>
                        <a:pt x="60107" y="19968"/>
                      </a:lnTo>
                      <a:lnTo>
                        <a:pt x="60208" y="19488"/>
                      </a:lnTo>
                      <a:cubicBezTo>
                        <a:pt x="60360" y="18703"/>
                        <a:pt x="60486" y="18070"/>
                        <a:pt x="60537" y="17438"/>
                      </a:cubicBezTo>
                      <a:cubicBezTo>
                        <a:pt x="60638" y="16704"/>
                        <a:pt x="60663" y="15995"/>
                        <a:pt x="60613" y="15362"/>
                      </a:cubicBezTo>
                      <a:cubicBezTo>
                        <a:pt x="60587" y="15059"/>
                        <a:pt x="60537" y="14780"/>
                        <a:pt x="60461" y="14451"/>
                      </a:cubicBezTo>
                      <a:cubicBezTo>
                        <a:pt x="60385" y="14148"/>
                        <a:pt x="60284" y="13819"/>
                        <a:pt x="60132" y="13464"/>
                      </a:cubicBezTo>
                      <a:cubicBezTo>
                        <a:pt x="59879" y="12882"/>
                        <a:pt x="59474" y="12275"/>
                        <a:pt x="58942" y="11743"/>
                      </a:cubicBezTo>
                      <a:cubicBezTo>
                        <a:pt x="58512" y="11313"/>
                        <a:pt x="58006" y="11009"/>
                        <a:pt x="57424" y="10756"/>
                      </a:cubicBezTo>
                      <a:cubicBezTo>
                        <a:pt x="56538" y="10377"/>
                        <a:pt x="55526" y="10225"/>
                        <a:pt x="54564" y="10048"/>
                      </a:cubicBezTo>
                      <a:lnTo>
                        <a:pt x="54007" y="9972"/>
                      </a:lnTo>
                      <a:cubicBezTo>
                        <a:pt x="53400" y="9871"/>
                        <a:pt x="52666" y="9719"/>
                        <a:pt x="52008" y="9466"/>
                      </a:cubicBezTo>
                      <a:cubicBezTo>
                        <a:pt x="51654" y="9289"/>
                        <a:pt x="51299" y="9111"/>
                        <a:pt x="51021" y="8884"/>
                      </a:cubicBezTo>
                      <a:cubicBezTo>
                        <a:pt x="50768" y="8706"/>
                        <a:pt x="50540" y="8479"/>
                        <a:pt x="50363" y="8226"/>
                      </a:cubicBezTo>
                      <a:cubicBezTo>
                        <a:pt x="50135" y="7897"/>
                        <a:pt x="49933" y="7593"/>
                        <a:pt x="49781" y="7340"/>
                      </a:cubicBezTo>
                      <a:cubicBezTo>
                        <a:pt x="49629" y="7061"/>
                        <a:pt x="49477" y="6707"/>
                        <a:pt x="49300" y="6328"/>
                      </a:cubicBezTo>
                      <a:cubicBezTo>
                        <a:pt x="49174" y="6074"/>
                        <a:pt x="49098" y="5796"/>
                        <a:pt x="48996" y="5492"/>
                      </a:cubicBezTo>
                      <a:cubicBezTo>
                        <a:pt x="48667" y="4708"/>
                        <a:pt x="48364" y="3898"/>
                        <a:pt x="47883" y="3164"/>
                      </a:cubicBezTo>
                      <a:cubicBezTo>
                        <a:pt x="47731" y="2936"/>
                        <a:pt x="47529" y="2709"/>
                        <a:pt x="47351" y="2506"/>
                      </a:cubicBezTo>
                      <a:cubicBezTo>
                        <a:pt x="47149" y="2278"/>
                        <a:pt x="46896" y="2076"/>
                        <a:pt x="46592" y="1823"/>
                      </a:cubicBezTo>
                      <a:cubicBezTo>
                        <a:pt x="46061" y="1418"/>
                        <a:pt x="45377" y="1038"/>
                        <a:pt x="44542" y="734"/>
                      </a:cubicBezTo>
                      <a:cubicBezTo>
                        <a:pt x="43581" y="254"/>
                        <a:pt x="42239" y="1"/>
                        <a:pt x="40771"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6"/>
                <p:cNvSpPr/>
                <p:nvPr/>
              </p:nvSpPr>
              <p:spPr>
                <a:xfrm>
                  <a:off x="1994350" y="3732379"/>
                  <a:ext cx="823482" cy="787771"/>
                </a:xfrm>
                <a:custGeom>
                  <a:avLst/>
                  <a:gdLst/>
                  <a:ahLst/>
                  <a:cxnLst/>
                  <a:rect l="l" t="t" r="r" b="b"/>
                  <a:pathLst>
                    <a:path w="18678" h="17868" extrusionOk="0">
                      <a:moveTo>
                        <a:pt x="10706" y="0"/>
                      </a:moveTo>
                      <a:cubicBezTo>
                        <a:pt x="10073" y="0"/>
                        <a:pt x="9390" y="51"/>
                        <a:pt x="8732" y="228"/>
                      </a:cubicBezTo>
                      <a:cubicBezTo>
                        <a:pt x="7694" y="431"/>
                        <a:pt x="6707" y="810"/>
                        <a:pt x="5796" y="1316"/>
                      </a:cubicBezTo>
                      <a:cubicBezTo>
                        <a:pt x="5138" y="1696"/>
                        <a:pt x="4556" y="2126"/>
                        <a:pt x="4075" y="2582"/>
                      </a:cubicBezTo>
                      <a:cubicBezTo>
                        <a:pt x="3872" y="2810"/>
                        <a:pt x="3645" y="3063"/>
                        <a:pt x="3442" y="3341"/>
                      </a:cubicBezTo>
                      <a:cubicBezTo>
                        <a:pt x="3392" y="3417"/>
                        <a:pt x="3366" y="3493"/>
                        <a:pt x="3290" y="3569"/>
                      </a:cubicBezTo>
                      <a:cubicBezTo>
                        <a:pt x="3265" y="2582"/>
                        <a:pt x="3189" y="1595"/>
                        <a:pt x="3037" y="658"/>
                      </a:cubicBezTo>
                      <a:cubicBezTo>
                        <a:pt x="3037" y="608"/>
                        <a:pt x="2987" y="532"/>
                        <a:pt x="2936" y="507"/>
                      </a:cubicBezTo>
                      <a:cubicBezTo>
                        <a:pt x="2911" y="456"/>
                        <a:pt x="2860" y="456"/>
                        <a:pt x="2810" y="456"/>
                      </a:cubicBezTo>
                      <a:lnTo>
                        <a:pt x="2759" y="456"/>
                      </a:lnTo>
                      <a:cubicBezTo>
                        <a:pt x="2683" y="507"/>
                        <a:pt x="2632" y="532"/>
                        <a:pt x="2607" y="583"/>
                      </a:cubicBezTo>
                      <a:cubicBezTo>
                        <a:pt x="2556" y="658"/>
                        <a:pt x="2556" y="709"/>
                        <a:pt x="2556" y="785"/>
                      </a:cubicBezTo>
                      <a:lnTo>
                        <a:pt x="2607" y="937"/>
                      </a:lnTo>
                      <a:cubicBezTo>
                        <a:pt x="2734" y="1949"/>
                        <a:pt x="2784" y="2987"/>
                        <a:pt x="2784" y="4050"/>
                      </a:cubicBezTo>
                      <a:cubicBezTo>
                        <a:pt x="2784" y="5214"/>
                        <a:pt x="2734" y="6353"/>
                        <a:pt x="2556" y="7492"/>
                      </a:cubicBezTo>
                      <a:cubicBezTo>
                        <a:pt x="2354" y="9187"/>
                        <a:pt x="1924" y="10655"/>
                        <a:pt x="1392" y="11971"/>
                      </a:cubicBezTo>
                      <a:cubicBezTo>
                        <a:pt x="1114" y="12680"/>
                        <a:pt x="760" y="13338"/>
                        <a:pt x="355" y="13920"/>
                      </a:cubicBezTo>
                      <a:cubicBezTo>
                        <a:pt x="329" y="13869"/>
                        <a:pt x="279" y="13869"/>
                        <a:pt x="253" y="13869"/>
                      </a:cubicBezTo>
                      <a:lnTo>
                        <a:pt x="228" y="13869"/>
                      </a:lnTo>
                      <a:cubicBezTo>
                        <a:pt x="152" y="13869"/>
                        <a:pt x="102" y="13920"/>
                        <a:pt x="76" y="13970"/>
                      </a:cubicBezTo>
                      <a:cubicBezTo>
                        <a:pt x="26" y="14046"/>
                        <a:pt x="0" y="14097"/>
                        <a:pt x="26" y="14173"/>
                      </a:cubicBezTo>
                      <a:cubicBezTo>
                        <a:pt x="26" y="14223"/>
                        <a:pt x="76" y="14249"/>
                        <a:pt x="127" y="14325"/>
                      </a:cubicBezTo>
                      <a:cubicBezTo>
                        <a:pt x="1240" y="15362"/>
                        <a:pt x="2556" y="16197"/>
                        <a:pt x="4050" y="16779"/>
                      </a:cubicBezTo>
                      <a:cubicBezTo>
                        <a:pt x="5467" y="17362"/>
                        <a:pt x="6985" y="17741"/>
                        <a:pt x="8580" y="17842"/>
                      </a:cubicBezTo>
                      <a:cubicBezTo>
                        <a:pt x="8883" y="17868"/>
                        <a:pt x="9212" y="17868"/>
                        <a:pt x="9516" y="17868"/>
                      </a:cubicBezTo>
                      <a:cubicBezTo>
                        <a:pt x="10756" y="17868"/>
                        <a:pt x="11996" y="17716"/>
                        <a:pt x="13186" y="17387"/>
                      </a:cubicBezTo>
                      <a:cubicBezTo>
                        <a:pt x="13945" y="17210"/>
                        <a:pt x="14704" y="16931"/>
                        <a:pt x="15413" y="16602"/>
                      </a:cubicBezTo>
                      <a:cubicBezTo>
                        <a:pt x="15767" y="16450"/>
                        <a:pt x="16096" y="16248"/>
                        <a:pt x="16476" y="16046"/>
                      </a:cubicBezTo>
                      <a:cubicBezTo>
                        <a:pt x="16906" y="15818"/>
                        <a:pt x="17210" y="15565"/>
                        <a:pt x="17539" y="15337"/>
                      </a:cubicBezTo>
                      <a:cubicBezTo>
                        <a:pt x="17944" y="15033"/>
                        <a:pt x="18298" y="14654"/>
                        <a:pt x="18602" y="14223"/>
                      </a:cubicBezTo>
                      <a:cubicBezTo>
                        <a:pt x="18627" y="14173"/>
                        <a:pt x="18678" y="14097"/>
                        <a:pt x="18627" y="14046"/>
                      </a:cubicBezTo>
                      <a:cubicBezTo>
                        <a:pt x="18627" y="13970"/>
                        <a:pt x="18602" y="13920"/>
                        <a:pt x="18551" y="13894"/>
                      </a:cubicBezTo>
                      <a:cubicBezTo>
                        <a:pt x="18500" y="13844"/>
                        <a:pt x="18450" y="13844"/>
                        <a:pt x="18374" y="13844"/>
                      </a:cubicBezTo>
                      <a:cubicBezTo>
                        <a:pt x="17918" y="13110"/>
                        <a:pt x="17463" y="12351"/>
                        <a:pt x="17159" y="11591"/>
                      </a:cubicBezTo>
                      <a:cubicBezTo>
                        <a:pt x="16678" y="10453"/>
                        <a:pt x="16324" y="9187"/>
                        <a:pt x="16147" y="7846"/>
                      </a:cubicBezTo>
                      <a:lnTo>
                        <a:pt x="16147" y="7795"/>
                      </a:lnTo>
                      <a:cubicBezTo>
                        <a:pt x="15894" y="5847"/>
                        <a:pt x="15944" y="3873"/>
                        <a:pt x="16020" y="2405"/>
                      </a:cubicBezTo>
                      <a:cubicBezTo>
                        <a:pt x="16020" y="2329"/>
                        <a:pt x="15970" y="2278"/>
                        <a:pt x="15944" y="2228"/>
                      </a:cubicBezTo>
                      <a:cubicBezTo>
                        <a:pt x="15919" y="2177"/>
                        <a:pt x="15818" y="2177"/>
                        <a:pt x="15767" y="2177"/>
                      </a:cubicBezTo>
                      <a:cubicBezTo>
                        <a:pt x="15641" y="2177"/>
                        <a:pt x="15539" y="2278"/>
                        <a:pt x="15514" y="2430"/>
                      </a:cubicBezTo>
                      <a:cubicBezTo>
                        <a:pt x="15514" y="2557"/>
                        <a:pt x="15514" y="2708"/>
                        <a:pt x="15463" y="2835"/>
                      </a:cubicBezTo>
                      <a:cubicBezTo>
                        <a:pt x="15413" y="2607"/>
                        <a:pt x="15312" y="2405"/>
                        <a:pt x="15185" y="2177"/>
                      </a:cubicBezTo>
                      <a:cubicBezTo>
                        <a:pt x="14957" y="1772"/>
                        <a:pt x="14679" y="1418"/>
                        <a:pt x="14299" y="1089"/>
                      </a:cubicBezTo>
                      <a:cubicBezTo>
                        <a:pt x="13641" y="532"/>
                        <a:pt x="12755" y="152"/>
                        <a:pt x="11743" y="26"/>
                      </a:cubicBezTo>
                      <a:cubicBezTo>
                        <a:pt x="11490" y="26"/>
                        <a:pt x="11110" y="0"/>
                        <a:pt x="10706"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6"/>
                <p:cNvSpPr/>
                <p:nvPr/>
              </p:nvSpPr>
              <p:spPr>
                <a:xfrm>
                  <a:off x="1416352" y="2266265"/>
                  <a:ext cx="1962725" cy="1756259"/>
                </a:xfrm>
                <a:custGeom>
                  <a:avLst/>
                  <a:gdLst/>
                  <a:ahLst/>
                  <a:cxnLst/>
                  <a:rect l="l" t="t" r="r" b="b"/>
                  <a:pathLst>
                    <a:path w="44518" h="39835" extrusionOk="0">
                      <a:moveTo>
                        <a:pt x="14781" y="0"/>
                      </a:moveTo>
                      <a:cubicBezTo>
                        <a:pt x="14629" y="25"/>
                        <a:pt x="14604" y="25"/>
                        <a:pt x="14528" y="25"/>
                      </a:cubicBezTo>
                      <a:cubicBezTo>
                        <a:pt x="14249" y="25"/>
                        <a:pt x="13971" y="101"/>
                        <a:pt x="13692" y="253"/>
                      </a:cubicBezTo>
                      <a:cubicBezTo>
                        <a:pt x="13363" y="405"/>
                        <a:pt x="13085" y="658"/>
                        <a:pt x="12832" y="1038"/>
                      </a:cubicBezTo>
                      <a:cubicBezTo>
                        <a:pt x="12579" y="1392"/>
                        <a:pt x="12376" y="1772"/>
                        <a:pt x="12199" y="2303"/>
                      </a:cubicBezTo>
                      <a:cubicBezTo>
                        <a:pt x="12098" y="2632"/>
                        <a:pt x="11997" y="2936"/>
                        <a:pt x="11946" y="3290"/>
                      </a:cubicBezTo>
                      <a:cubicBezTo>
                        <a:pt x="11592" y="3442"/>
                        <a:pt x="11288" y="3619"/>
                        <a:pt x="10959" y="3771"/>
                      </a:cubicBezTo>
                      <a:cubicBezTo>
                        <a:pt x="10175" y="4176"/>
                        <a:pt x="9466" y="4631"/>
                        <a:pt x="8859" y="5087"/>
                      </a:cubicBezTo>
                      <a:cubicBezTo>
                        <a:pt x="8226" y="5593"/>
                        <a:pt x="7669" y="6201"/>
                        <a:pt x="7163" y="6859"/>
                      </a:cubicBezTo>
                      <a:cubicBezTo>
                        <a:pt x="6277" y="8073"/>
                        <a:pt x="5695" y="9566"/>
                        <a:pt x="5392" y="11237"/>
                      </a:cubicBezTo>
                      <a:cubicBezTo>
                        <a:pt x="5138" y="12679"/>
                        <a:pt x="5113" y="14248"/>
                        <a:pt x="5290" y="15969"/>
                      </a:cubicBezTo>
                      <a:cubicBezTo>
                        <a:pt x="5189" y="15893"/>
                        <a:pt x="5113" y="15817"/>
                        <a:pt x="4936" y="15767"/>
                      </a:cubicBezTo>
                      <a:cubicBezTo>
                        <a:pt x="4506" y="15539"/>
                        <a:pt x="4000" y="15413"/>
                        <a:pt x="3493" y="15413"/>
                      </a:cubicBezTo>
                      <a:cubicBezTo>
                        <a:pt x="3367" y="15413"/>
                        <a:pt x="3215" y="15413"/>
                        <a:pt x="3088" y="15438"/>
                      </a:cubicBezTo>
                      <a:cubicBezTo>
                        <a:pt x="2886" y="15463"/>
                        <a:pt x="2759" y="15514"/>
                        <a:pt x="2608" y="15539"/>
                      </a:cubicBezTo>
                      <a:cubicBezTo>
                        <a:pt x="2456" y="15564"/>
                        <a:pt x="2253" y="15666"/>
                        <a:pt x="2127" y="15716"/>
                      </a:cubicBezTo>
                      <a:cubicBezTo>
                        <a:pt x="1848" y="15843"/>
                        <a:pt x="1570" y="16045"/>
                        <a:pt x="1317" y="16273"/>
                      </a:cubicBezTo>
                      <a:cubicBezTo>
                        <a:pt x="1064" y="16475"/>
                        <a:pt x="836" y="16779"/>
                        <a:pt x="634" y="17083"/>
                      </a:cubicBezTo>
                      <a:cubicBezTo>
                        <a:pt x="482" y="17361"/>
                        <a:pt x="330" y="17690"/>
                        <a:pt x="229" y="18070"/>
                      </a:cubicBezTo>
                      <a:cubicBezTo>
                        <a:pt x="127" y="18374"/>
                        <a:pt x="77" y="18728"/>
                        <a:pt x="52" y="19133"/>
                      </a:cubicBezTo>
                      <a:cubicBezTo>
                        <a:pt x="1" y="19487"/>
                        <a:pt x="52" y="19841"/>
                        <a:pt x="77" y="20221"/>
                      </a:cubicBezTo>
                      <a:cubicBezTo>
                        <a:pt x="127" y="20904"/>
                        <a:pt x="330" y="21638"/>
                        <a:pt x="634" y="22347"/>
                      </a:cubicBezTo>
                      <a:cubicBezTo>
                        <a:pt x="887" y="22980"/>
                        <a:pt x="1317" y="23612"/>
                        <a:pt x="1848" y="24245"/>
                      </a:cubicBezTo>
                      <a:cubicBezTo>
                        <a:pt x="2355" y="24827"/>
                        <a:pt x="2962" y="25333"/>
                        <a:pt x="3620" y="25763"/>
                      </a:cubicBezTo>
                      <a:cubicBezTo>
                        <a:pt x="4101" y="26067"/>
                        <a:pt x="4632" y="26295"/>
                        <a:pt x="5240" y="26472"/>
                      </a:cubicBezTo>
                      <a:cubicBezTo>
                        <a:pt x="5670" y="26599"/>
                        <a:pt x="6151" y="26725"/>
                        <a:pt x="6657" y="26776"/>
                      </a:cubicBezTo>
                      <a:cubicBezTo>
                        <a:pt x="6708" y="28218"/>
                        <a:pt x="7037" y="29585"/>
                        <a:pt x="7543" y="30774"/>
                      </a:cubicBezTo>
                      <a:cubicBezTo>
                        <a:pt x="7796" y="31382"/>
                        <a:pt x="8150" y="31964"/>
                        <a:pt x="8530" y="32521"/>
                      </a:cubicBezTo>
                      <a:cubicBezTo>
                        <a:pt x="8859" y="33027"/>
                        <a:pt x="9314" y="33533"/>
                        <a:pt x="9795" y="34039"/>
                      </a:cubicBezTo>
                      <a:cubicBezTo>
                        <a:pt x="10681" y="34925"/>
                        <a:pt x="11744" y="35709"/>
                        <a:pt x="13110" y="36519"/>
                      </a:cubicBezTo>
                      <a:cubicBezTo>
                        <a:pt x="13667" y="36848"/>
                        <a:pt x="14300" y="37177"/>
                        <a:pt x="15110" y="37557"/>
                      </a:cubicBezTo>
                      <a:cubicBezTo>
                        <a:pt x="15869" y="37911"/>
                        <a:pt x="16755" y="38341"/>
                        <a:pt x="17716" y="38721"/>
                      </a:cubicBezTo>
                      <a:cubicBezTo>
                        <a:pt x="18552" y="39050"/>
                        <a:pt x="19285" y="39303"/>
                        <a:pt x="20019" y="39480"/>
                      </a:cubicBezTo>
                      <a:cubicBezTo>
                        <a:pt x="20753" y="39683"/>
                        <a:pt x="21487" y="39809"/>
                        <a:pt x="22221" y="39834"/>
                      </a:cubicBezTo>
                      <a:lnTo>
                        <a:pt x="22373" y="39834"/>
                      </a:lnTo>
                      <a:cubicBezTo>
                        <a:pt x="23082" y="39809"/>
                        <a:pt x="23816" y="39683"/>
                        <a:pt x="24575" y="39480"/>
                      </a:cubicBezTo>
                      <a:cubicBezTo>
                        <a:pt x="25283" y="39303"/>
                        <a:pt x="26017" y="39050"/>
                        <a:pt x="26852" y="38721"/>
                      </a:cubicBezTo>
                      <a:cubicBezTo>
                        <a:pt x="27814" y="38341"/>
                        <a:pt x="28700" y="37911"/>
                        <a:pt x="29459" y="37557"/>
                      </a:cubicBezTo>
                      <a:cubicBezTo>
                        <a:pt x="30269" y="37177"/>
                        <a:pt x="30902" y="36823"/>
                        <a:pt x="31459" y="36519"/>
                      </a:cubicBezTo>
                      <a:cubicBezTo>
                        <a:pt x="32825" y="35709"/>
                        <a:pt x="33888" y="34925"/>
                        <a:pt x="34774" y="34039"/>
                      </a:cubicBezTo>
                      <a:cubicBezTo>
                        <a:pt x="35255" y="33558"/>
                        <a:pt x="35710" y="33052"/>
                        <a:pt x="36039" y="32521"/>
                      </a:cubicBezTo>
                      <a:cubicBezTo>
                        <a:pt x="36419" y="31989"/>
                        <a:pt x="36748" y="31407"/>
                        <a:pt x="37026" y="30774"/>
                      </a:cubicBezTo>
                      <a:cubicBezTo>
                        <a:pt x="37558" y="29585"/>
                        <a:pt x="37861" y="28218"/>
                        <a:pt x="37937" y="26725"/>
                      </a:cubicBezTo>
                      <a:cubicBezTo>
                        <a:pt x="38418" y="26700"/>
                        <a:pt x="38899" y="26599"/>
                        <a:pt x="39329" y="26447"/>
                      </a:cubicBezTo>
                      <a:cubicBezTo>
                        <a:pt x="39911" y="26270"/>
                        <a:pt x="40443" y="26016"/>
                        <a:pt x="40949" y="25713"/>
                      </a:cubicBezTo>
                      <a:cubicBezTo>
                        <a:pt x="41607" y="25308"/>
                        <a:pt x="42214" y="24802"/>
                        <a:pt x="42720" y="24194"/>
                      </a:cubicBezTo>
                      <a:cubicBezTo>
                        <a:pt x="43252" y="23562"/>
                        <a:pt x="43682" y="22929"/>
                        <a:pt x="43935" y="22296"/>
                      </a:cubicBezTo>
                      <a:cubicBezTo>
                        <a:pt x="44214" y="21613"/>
                        <a:pt x="44391" y="20904"/>
                        <a:pt x="44492" y="20196"/>
                      </a:cubicBezTo>
                      <a:cubicBezTo>
                        <a:pt x="44517" y="19816"/>
                        <a:pt x="44517" y="19462"/>
                        <a:pt x="44517" y="19107"/>
                      </a:cubicBezTo>
                      <a:cubicBezTo>
                        <a:pt x="44492" y="18703"/>
                        <a:pt x="44441" y="18348"/>
                        <a:pt x="44340" y="18045"/>
                      </a:cubicBezTo>
                      <a:cubicBezTo>
                        <a:pt x="44239" y="17665"/>
                        <a:pt x="44087" y="17336"/>
                        <a:pt x="43935" y="17058"/>
                      </a:cubicBezTo>
                      <a:cubicBezTo>
                        <a:pt x="43733" y="16729"/>
                        <a:pt x="43505" y="16450"/>
                        <a:pt x="43252" y="16222"/>
                      </a:cubicBezTo>
                      <a:cubicBezTo>
                        <a:pt x="42999" y="15969"/>
                        <a:pt x="42720" y="15817"/>
                        <a:pt x="42442" y="15691"/>
                      </a:cubicBezTo>
                      <a:cubicBezTo>
                        <a:pt x="42316" y="15640"/>
                        <a:pt x="42113" y="15564"/>
                        <a:pt x="41961" y="15514"/>
                      </a:cubicBezTo>
                      <a:cubicBezTo>
                        <a:pt x="41809" y="15463"/>
                        <a:pt x="41683" y="15438"/>
                        <a:pt x="41480" y="15413"/>
                      </a:cubicBezTo>
                      <a:cubicBezTo>
                        <a:pt x="41329" y="15387"/>
                        <a:pt x="41202" y="15387"/>
                        <a:pt x="41075" y="15387"/>
                      </a:cubicBezTo>
                      <a:cubicBezTo>
                        <a:pt x="40569" y="15387"/>
                        <a:pt x="40063" y="15488"/>
                        <a:pt x="39633" y="15716"/>
                      </a:cubicBezTo>
                      <a:cubicBezTo>
                        <a:pt x="39304" y="15893"/>
                        <a:pt x="39026" y="16071"/>
                        <a:pt x="38772" y="16324"/>
                      </a:cubicBezTo>
                      <a:cubicBezTo>
                        <a:pt x="38874" y="15590"/>
                        <a:pt x="38924" y="14805"/>
                        <a:pt x="38899" y="13894"/>
                      </a:cubicBezTo>
                      <a:cubicBezTo>
                        <a:pt x="38899" y="13413"/>
                        <a:pt x="38848" y="12882"/>
                        <a:pt x="38823" y="12300"/>
                      </a:cubicBezTo>
                      <a:cubicBezTo>
                        <a:pt x="38798" y="11794"/>
                        <a:pt x="38772" y="11389"/>
                        <a:pt x="38697" y="11009"/>
                      </a:cubicBezTo>
                      <a:cubicBezTo>
                        <a:pt x="38494" y="9541"/>
                        <a:pt x="37988" y="8099"/>
                        <a:pt x="37229" y="6833"/>
                      </a:cubicBezTo>
                      <a:cubicBezTo>
                        <a:pt x="36520" y="5618"/>
                        <a:pt x="35584" y="4556"/>
                        <a:pt x="34394" y="3670"/>
                      </a:cubicBezTo>
                      <a:cubicBezTo>
                        <a:pt x="33306" y="2784"/>
                        <a:pt x="31990" y="2101"/>
                        <a:pt x="30573" y="1569"/>
                      </a:cubicBezTo>
                      <a:cubicBezTo>
                        <a:pt x="29181" y="1063"/>
                        <a:pt x="27662" y="785"/>
                        <a:pt x="26093" y="683"/>
                      </a:cubicBezTo>
                      <a:cubicBezTo>
                        <a:pt x="25663" y="658"/>
                        <a:pt x="25233" y="658"/>
                        <a:pt x="24727" y="658"/>
                      </a:cubicBezTo>
                      <a:cubicBezTo>
                        <a:pt x="24372" y="658"/>
                        <a:pt x="24018" y="658"/>
                        <a:pt x="23638" y="683"/>
                      </a:cubicBezTo>
                      <a:cubicBezTo>
                        <a:pt x="22829" y="734"/>
                        <a:pt x="21968" y="785"/>
                        <a:pt x="21082" y="886"/>
                      </a:cubicBezTo>
                      <a:cubicBezTo>
                        <a:pt x="19690" y="1038"/>
                        <a:pt x="18298" y="1266"/>
                        <a:pt x="16982" y="1569"/>
                      </a:cubicBezTo>
                      <a:cubicBezTo>
                        <a:pt x="16932" y="1544"/>
                        <a:pt x="16907" y="1493"/>
                        <a:pt x="16881" y="1468"/>
                      </a:cubicBezTo>
                      <a:cubicBezTo>
                        <a:pt x="16552" y="1012"/>
                        <a:pt x="16249" y="658"/>
                        <a:pt x="15869" y="405"/>
                      </a:cubicBezTo>
                      <a:cubicBezTo>
                        <a:pt x="15717" y="304"/>
                        <a:pt x="15540" y="228"/>
                        <a:pt x="15337" y="127"/>
                      </a:cubicBezTo>
                      <a:cubicBezTo>
                        <a:pt x="15160" y="76"/>
                        <a:pt x="15008" y="25"/>
                        <a:pt x="14781"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6"/>
                <p:cNvSpPr/>
                <p:nvPr/>
              </p:nvSpPr>
              <p:spPr>
                <a:xfrm>
                  <a:off x="2076927" y="2192594"/>
                  <a:ext cx="44" cy="44"/>
                </a:xfrm>
                <a:custGeom>
                  <a:avLst/>
                  <a:gdLst/>
                  <a:ahLst/>
                  <a:cxnLst/>
                  <a:rect l="l" t="t" r="r" b="b"/>
                  <a:pathLst>
                    <a:path w="1" h="1" extrusionOk="0">
                      <a:moveTo>
                        <a:pt x="0" y="1"/>
                      </a:moveTo>
                      <a:lnTo>
                        <a:pt x="0" y="1"/>
                      </a:lnTo>
                      <a:lnTo>
                        <a:pt x="0" y="1"/>
                      </a:lnTo>
                      <a:lnTo>
                        <a:pt x="0" y="1"/>
                      </a:lnTo>
                      <a:lnTo>
                        <a:pt x="0" y="1"/>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6"/>
                <p:cNvSpPr/>
                <p:nvPr/>
              </p:nvSpPr>
              <p:spPr>
                <a:xfrm>
                  <a:off x="2918221" y="2434727"/>
                  <a:ext cx="44" cy="44"/>
                </a:xfrm>
                <a:custGeom>
                  <a:avLst/>
                  <a:gdLst/>
                  <a:ahLst/>
                  <a:cxnLst/>
                  <a:rect l="l" t="t" r="r" b="b"/>
                  <a:pathLst>
                    <a:path w="1" h="1" extrusionOk="0">
                      <a:moveTo>
                        <a:pt x="0" y="1"/>
                      </a:move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6"/>
                <p:cNvSpPr/>
                <p:nvPr/>
              </p:nvSpPr>
              <p:spPr>
                <a:xfrm>
                  <a:off x="3587659" y="3626723"/>
                  <a:ext cx="44" cy="1146"/>
                </a:xfrm>
                <a:custGeom>
                  <a:avLst/>
                  <a:gdLst/>
                  <a:ahLst/>
                  <a:cxnLst/>
                  <a:rect l="l" t="t" r="r" b="b"/>
                  <a:pathLst>
                    <a:path w="1" h="26" extrusionOk="0">
                      <a:moveTo>
                        <a:pt x="1" y="0"/>
                      </a:moveTo>
                      <a:lnTo>
                        <a:pt x="1" y="0"/>
                      </a:lnTo>
                      <a:cubicBezTo>
                        <a:pt x="1" y="0"/>
                        <a:pt x="1" y="26"/>
                        <a:pt x="1" y="0"/>
                      </a:cubicBezTo>
                      <a:lnTo>
                        <a:pt x="1" y="0"/>
                      </a:lnTo>
                      <a:lnTo>
                        <a:pt x="1" y="0"/>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6"/>
                <p:cNvSpPr/>
                <p:nvPr/>
              </p:nvSpPr>
              <p:spPr>
                <a:xfrm>
                  <a:off x="3587659" y="3627825"/>
                  <a:ext cx="44" cy="44"/>
                </a:xfrm>
                <a:custGeom>
                  <a:avLst/>
                  <a:gdLst/>
                  <a:ahLst/>
                  <a:cxnLst/>
                  <a:rect l="l" t="t" r="r" b="b"/>
                  <a:pathLst>
                    <a:path w="1" h="1" extrusionOk="0">
                      <a:moveTo>
                        <a:pt x="1" y="1"/>
                      </a:moveTo>
                      <a:lnTo>
                        <a:pt x="1" y="1"/>
                      </a:lnTo>
                      <a:lnTo>
                        <a:pt x="1" y="1"/>
                      </a:lnTo>
                      <a:lnTo>
                        <a:pt x="1" y="1"/>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6"/>
                <p:cNvSpPr/>
                <p:nvPr/>
              </p:nvSpPr>
              <p:spPr>
                <a:xfrm>
                  <a:off x="3587659" y="3627825"/>
                  <a:ext cx="44" cy="44"/>
                </a:xfrm>
                <a:custGeom>
                  <a:avLst/>
                  <a:gdLst/>
                  <a:ahLst/>
                  <a:cxnLst/>
                  <a:rect l="l" t="t" r="r" b="b"/>
                  <a:pathLst>
                    <a:path w="1" h="1" extrusionOk="0">
                      <a:moveTo>
                        <a:pt x="1" y="1"/>
                      </a:moveTo>
                      <a:lnTo>
                        <a:pt x="1" y="1"/>
                      </a:lnTo>
                      <a:lnTo>
                        <a:pt x="1" y="1"/>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6"/>
                <p:cNvSpPr/>
                <p:nvPr/>
              </p:nvSpPr>
              <p:spPr>
                <a:xfrm>
                  <a:off x="3587659" y="3627825"/>
                  <a:ext cx="44" cy="44"/>
                </a:xfrm>
                <a:custGeom>
                  <a:avLst/>
                  <a:gdLst/>
                  <a:ahLst/>
                  <a:cxnLst/>
                  <a:rect l="l" t="t" r="r" b="b"/>
                  <a:pathLst>
                    <a:path w="1" h="1" extrusionOk="0">
                      <a:moveTo>
                        <a:pt x="1" y="1"/>
                      </a:moveTo>
                      <a:lnTo>
                        <a:pt x="1" y="1"/>
                      </a:lnTo>
                      <a:lnTo>
                        <a:pt x="1" y="1"/>
                      </a:lnTo>
                      <a:lnTo>
                        <a:pt x="1" y="1"/>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6"/>
                <p:cNvSpPr/>
                <p:nvPr/>
              </p:nvSpPr>
              <p:spPr>
                <a:xfrm>
                  <a:off x="3587659" y="3627825"/>
                  <a:ext cx="44" cy="44"/>
                </a:xfrm>
                <a:custGeom>
                  <a:avLst/>
                  <a:gdLst/>
                  <a:ahLst/>
                  <a:cxnLst/>
                  <a:rect l="l" t="t" r="r" b="b"/>
                  <a:pathLst>
                    <a:path w="1" h="1" extrusionOk="0">
                      <a:moveTo>
                        <a:pt x="1" y="1"/>
                      </a:moveTo>
                      <a:lnTo>
                        <a:pt x="1" y="1"/>
                      </a:lnTo>
                      <a:lnTo>
                        <a:pt x="1" y="1"/>
                      </a:lnTo>
                      <a:close/>
                    </a:path>
                  </a:pathLst>
                </a:custGeom>
                <a:solidFill>
                  <a:srgbClr val="6C1D1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6"/>
                <p:cNvSpPr/>
                <p:nvPr/>
              </p:nvSpPr>
              <p:spPr>
                <a:xfrm>
                  <a:off x="1927380" y="2732632"/>
                  <a:ext cx="44" cy="44"/>
                </a:xfrm>
                <a:custGeom>
                  <a:avLst/>
                  <a:gdLst/>
                  <a:ahLst/>
                  <a:cxnLst/>
                  <a:rect l="l" t="t" r="r" b="b"/>
                  <a:pathLst>
                    <a:path w="1" h="1" extrusionOk="0">
                      <a:moveTo>
                        <a:pt x="1" y="1"/>
                      </a:moveTo>
                      <a:close/>
                    </a:path>
                  </a:pathLst>
                </a:custGeom>
                <a:solidFill>
                  <a:srgbClr val="C94E2B"/>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6"/>
                <p:cNvSpPr/>
                <p:nvPr/>
              </p:nvSpPr>
              <p:spPr>
                <a:xfrm>
                  <a:off x="1608268" y="2074349"/>
                  <a:ext cx="1602303" cy="962934"/>
                </a:xfrm>
                <a:custGeom>
                  <a:avLst/>
                  <a:gdLst/>
                  <a:ahLst/>
                  <a:cxnLst/>
                  <a:rect l="l" t="t" r="r" b="b"/>
                  <a:pathLst>
                    <a:path w="36343" h="21841" extrusionOk="0">
                      <a:moveTo>
                        <a:pt x="16653" y="0"/>
                      </a:moveTo>
                      <a:cubicBezTo>
                        <a:pt x="15919" y="0"/>
                        <a:pt x="15110" y="26"/>
                        <a:pt x="14224" y="76"/>
                      </a:cubicBezTo>
                      <a:lnTo>
                        <a:pt x="13009" y="177"/>
                      </a:lnTo>
                      <a:cubicBezTo>
                        <a:pt x="12629" y="203"/>
                        <a:pt x="12174" y="279"/>
                        <a:pt x="11769" y="329"/>
                      </a:cubicBezTo>
                      <a:cubicBezTo>
                        <a:pt x="10934" y="456"/>
                        <a:pt x="10175" y="658"/>
                        <a:pt x="9466" y="886"/>
                      </a:cubicBezTo>
                      <a:cubicBezTo>
                        <a:pt x="8757" y="1088"/>
                        <a:pt x="8074" y="1392"/>
                        <a:pt x="7391" y="1721"/>
                      </a:cubicBezTo>
                      <a:cubicBezTo>
                        <a:pt x="6125" y="2354"/>
                        <a:pt x="4987" y="3214"/>
                        <a:pt x="4025" y="4252"/>
                      </a:cubicBezTo>
                      <a:cubicBezTo>
                        <a:pt x="3063" y="5264"/>
                        <a:pt x="2253" y="6454"/>
                        <a:pt x="1621" y="7795"/>
                      </a:cubicBezTo>
                      <a:cubicBezTo>
                        <a:pt x="988" y="9136"/>
                        <a:pt x="507" y="10655"/>
                        <a:pt x="178" y="12300"/>
                      </a:cubicBezTo>
                      <a:cubicBezTo>
                        <a:pt x="77" y="12781"/>
                        <a:pt x="26" y="13211"/>
                        <a:pt x="1" y="13616"/>
                      </a:cubicBezTo>
                      <a:lnTo>
                        <a:pt x="1" y="14780"/>
                      </a:lnTo>
                      <a:cubicBezTo>
                        <a:pt x="26" y="15944"/>
                        <a:pt x="153" y="17032"/>
                        <a:pt x="355" y="18070"/>
                      </a:cubicBezTo>
                      <a:cubicBezTo>
                        <a:pt x="431" y="18677"/>
                        <a:pt x="558" y="19183"/>
                        <a:pt x="710" y="19690"/>
                      </a:cubicBezTo>
                      <a:cubicBezTo>
                        <a:pt x="887" y="20221"/>
                        <a:pt x="1064" y="20651"/>
                        <a:pt x="1292" y="21006"/>
                      </a:cubicBezTo>
                      <a:cubicBezTo>
                        <a:pt x="1519" y="21360"/>
                        <a:pt x="1798" y="21638"/>
                        <a:pt x="2076" y="21740"/>
                      </a:cubicBezTo>
                      <a:cubicBezTo>
                        <a:pt x="2253" y="21815"/>
                        <a:pt x="2405" y="21841"/>
                        <a:pt x="2557" y="21841"/>
                      </a:cubicBezTo>
                      <a:lnTo>
                        <a:pt x="2608" y="21841"/>
                      </a:lnTo>
                      <a:cubicBezTo>
                        <a:pt x="2810" y="21841"/>
                        <a:pt x="2962" y="21790"/>
                        <a:pt x="3190" y="21689"/>
                      </a:cubicBezTo>
                      <a:cubicBezTo>
                        <a:pt x="3417" y="21562"/>
                        <a:pt x="3620" y="21411"/>
                        <a:pt x="3797" y="21183"/>
                      </a:cubicBezTo>
                      <a:cubicBezTo>
                        <a:pt x="3924" y="20980"/>
                        <a:pt x="4000" y="20727"/>
                        <a:pt x="4075" y="20449"/>
                      </a:cubicBezTo>
                      <a:cubicBezTo>
                        <a:pt x="4101" y="20196"/>
                        <a:pt x="4126" y="19892"/>
                        <a:pt x="4101" y="19563"/>
                      </a:cubicBezTo>
                      <a:cubicBezTo>
                        <a:pt x="4075" y="19209"/>
                        <a:pt x="4000" y="18880"/>
                        <a:pt x="3949" y="18576"/>
                      </a:cubicBezTo>
                      <a:cubicBezTo>
                        <a:pt x="3873" y="18272"/>
                        <a:pt x="3797" y="17918"/>
                        <a:pt x="3696" y="17614"/>
                      </a:cubicBezTo>
                      <a:cubicBezTo>
                        <a:pt x="3569" y="17159"/>
                        <a:pt x="3443" y="16678"/>
                        <a:pt x="3367" y="16222"/>
                      </a:cubicBezTo>
                      <a:cubicBezTo>
                        <a:pt x="3342" y="16020"/>
                        <a:pt x="3316" y="15767"/>
                        <a:pt x="3342" y="15514"/>
                      </a:cubicBezTo>
                      <a:cubicBezTo>
                        <a:pt x="3342" y="15413"/>
                        <a:pt x="3367" y="15362"/>
                        <a:pt x="3417" y="15261"/>
                      </a:cubicBezTo>
                      <a:cubicBezTo>
                        <a:pt x="3443" y="15210"/>
                        <a:pt x="3468" y="15134"/>
                        <a:pt x="3544" y="15033"/>
                      </a:cubicBezTo>
                      <a:cubicBezTo>
                        <a:pt x="3595" y="14982"/>
                        <a:pt x="3671" y="14881"/>
                        <a:pt x="3746" y="14831"/>
                      </a:cubicBezTo>
                      <a:cubicBezTo>
                        <a:pt x="3924" y="14704"/>
                        <a:pt x="4075" y="14603"/>
                        <a:pt x="4253" y="14502"/>
                      </a:cubicBezTo>
                      <a:cubicBezTo>
                        <a:pt x="4683" y="14324"/>
                        <a:pt x="5113" y="14198"/>
                        <a:pt x="5569" y="14071"/>
                      </a:cubicBezTo>
                      <a:cubicBezTo>
                        <a:pt x="5822" y="13995"/>
                        <a:pt x="6075" y="13894"/>
                        <a:pt x="6328" y="13844"/>
                      </a:cubicBezTo>
                      <a:cubicBezTo>
                        <a:pt x="6707" y="13717"/>
                        <a:pt x="7036" y="13565"/>
                        <a:pt x="7290" y="13413"/>
                      </a:cubicBezTo>
                      <a:cubicBezTo>
                        <a:pt x="7467" y="13312"/>
                        <a:pt x="7619" y="13211"/>
                        <a:pt x="7720" y="13110"/>
                      </a:cubicBezTo>
                      <a:cubicBezTo>
                        <a:pt x="7872" y="12983"/>
                        <a:pt x="7998" y="12831"/>
                        <a:pt x="8099" y="12705"/>
                      </a:cubicBezTo>
                      <a:cubicBezTo>
                        <a:pt x="9137" y="11439"/>
                        <a:pt x="9238" y="9668"/>
                        <a:pt x="9188" y="8124"/>
                      </a:cubicBezTo>
                      <a:cubicBezTo>
                        <a:pt x="9188" y="7643"/>
                        <a:pt x="9162" y="7137"/>
                        <a:pt x="9137" y="6656"/>
                      </a:cubicBezTo>
                      <a:cubicBezTo>
                        <a:pt x="9137" y="6403"/>
                        <a:pt x="9112" y="6125"/>
                        <a:pt x="9112" y="5872"/>
                      </a:cubicBezTo>
                      <a:cubicBezTo>
                        <a:pt x="9061" y="5441"/>
                        <a:pt x="9061" y="5087"/>
                        <a:pt x="9061" y="4758"/>
                      </a:cubicBezTo>
                      <a:lnTo>
                        <a:pt x="9061" y="4758"/>
                      </a:lnTo>
                      <a:cubicBezTo>
                        <a:pt x="9162" y="5011"/>
                        <a:pt x="9264" y="5239"/>
                        <a:pt x="9365" y="5467"/>
                      </a:cubicBezTo>
                      <a:cubicBezTo>
                        <a:pt x="9694" y="6226"/>
                        <a:pt x="10175" y="6935"/>
                        <a:pt x="10706" y="7567"/>
                      </a:cubicBezTo>
                      <a:cubicBezTo>
                        <a:pt x="11288" y="8251"/>
                        <a:pt x="11896" y="8757"/>
                        <a:pt x="12528" y="9136"/>
                      </a:cubicBezTo>
                      <a:cubicBezTo>
                        <a:pt x="13085" y="9465"/>
                        <a:pt x="13692" y="9668"/>
                        <a:pt x="14249" y="9668"/>
                      </a:cubicBezTo>
                      <a:lnTo>
                        <a:pt x="14300" y="9668"/>
                      </a:lnTo>
                      <a:cubicBezTo>
                        <a:pt x="14806" y="9668"/>
                        <a:pt x="15261" y="9465"/>
                        <a:pt x="15565" y="9086"/>
                      </a:cubicBezTo>
                      <a:cubicBezTo>
                        <a:pt x="15742" y="8833"/>
                        <a:pt x="15869" y="8554"/>
                        <a:pt x="15894" y="8175"/>
                      </a:cubicBezTo>
                      <a:cubicBezTo>
                        <a:pt x="16198" y="8580"/>
                        <a:pt x="16502" y="8934"/>
                        <a:pt x="16856" y="9263"/>
                      </a:cubicBezTo>
                      <a:cubicBezTo>
                        <a:pt x="17286" y="9668"/>
                        <a:pt x="17868" y="10022"/>
                        <a:pt x="18425" y="10225"/>
                      </a:cubicBezTo>
                      <a:cubicBezTo>
                        <a:pt x="19184" y="10528"/>
                        <a:pt x="20070" y="10655"/>
                        <a:pt x="21183" y="10655"/>
                      </a:cubicBezTo>
                      <a:cubicBezTo>
                        <a:pt x="21437" y="10655"/>
                        <a:pt x="21715" y="10655"/>
                        <a:pt x="21968" y="10604"/>
                      </a:cubicBezTo>
                      <a:cubicBezTo>
                        <a:pt x="22272" y="10604"/>
                        <a:pt x="22550" y="10579"/>
                        <a:pt x="22828" y="10579"/>
                      </a:cubicBezTo>
                      <a:cubicBezTo>
                        <a:pt x="23360" y="10554"/>
                        <a:pt x="23942" y="10528"/>
                        <a:pt x="24473" y="10528"/>
                      </a:cubicBezTo>
                      <a:cubicBezTo>
                        <a:pt x="24727" y="10528"/>
                        <a:pt x="24980" y="10528"/>
                        <a:pt x="25207" y="10554"/>
                      </a:cubicBezTo>
                      <a:cubicBezTo>
                        <a:pt x="25865" y="10579"/>
                        <a:pt x="26448" y="10705"/>
                        <a:pt x="26979" y="10857"/>
                      </a:cubicBezTo>
                      <a:cubicBezTo>
                        <a:pt x="27460" y="11034"/>
                        <a:pt x="27865" y="11237"/>
                        <a:pt x="28244" y="11490"/>
                      </a:cubicBezTo>
                      <a:cubicBezTo>
                        <a:pt x="28396" y="11616"/>
                        <a:pt x="28599" y="11743"/>
                        <a:pt x="28725" y="11870"/>
                      </a:cubicBezTo>
                      <a:cubicBezTo>
                        <a:pt x="28801" y="11945"/>
                        <a:pt x="28928" y="12072"/>
                        <a:pt x="29029" y="12199"/>
                      </a:cubicBezTo>
                      <a:cubicBezTo>
                        <a:pt x="29181" y="12350"/>
                        <a:pt x="29307" y="12578"/>
                        <a:pt x="29434" y="12831"/>
                      </a:cubicBezTo>
                      <a:cubicBezTo>
                        <a:pt x="29662" y="13261"/>
                        <a:pt x="29813" y="13742"/>
                        <a:pt x="29940" y="14147"/>
                      </a:cubicBezTo>
                      <a:lnTo>
                        <a:pt x="30421" y="15767"/>
                      </a:lnTo>
                      <a:lnTo>
                        <a:pt x="30522" y="16121"/>
                      </a:lnTo>
                      <a:cubicBezTo>
                        <a:pt x="30775" y="17108"/>
                        <a:pt x="31054" y="18070"/>
                        <a:pt x="31433" y="19032"/>
                      </a:cubicBezTo>
                      <a:cubicBezTo>
                        <a:pt x="31661" y="19563"/>
                        <a:pt x="31838" y="19968"/>
                        <a:pt x="32116" y="20322"/>
                      </a:cubicBezTo>
                      <a:cubicBezTo>
                        <a:pt x="32370" y="20702"/>
                        <a:pt x="32648" y="21006"/>
                        <a:pt x="32952" y="21157"/>
                      </a:cubicBezTo>
                      <a:cubicBezTo>
                        <a:pt x="33103" y="21259"/>
                        <a:pt x="33306" y="21284"/>
                        <a:pt x="33458" y="21309"/>
                      </a:cubicBezTo>
                      <a:lnTo>
                        <a:pt x="33559" y="21309"/>
                      </a:lnTo>
                      <a:cubicBezTo>
                        <a:pt x="33787" y="21309"/>
                        <a:pt x="34015" y="21259"/>
                        <a:pt x="34268" y="21082"/>
                      </a:cubicBezTo>
                      <a:cubicBezTo>
                        <a:pt x="34369" y="21031"/>
                        <a:pt x="34521" y="20930"/>
                        <a:pt x="34597" y="20828"/>
                      </a:cubicBezTo>
                      <a:cubicBezTo>
                        <a:pt x="34723" y="20727"/>
                        <a:pt x="34850" y="20626"/>
                        <a:pt x="34976" y="20474"/>
                      </a:cubicBezTo>
                      <a:cubicBezTo>
                        <a:pt x="35229" y="20221"/>
                        <a:pt x="35457" y="19917"/>
                        <a:pt x="35609" y="19690"/>
                      </a:cubicBezTo>
                      <a:cubicBezTo>
                        <a:pt x="35862" y="19335"/>
                        <a:pt x="36090" y="19032"/>
                        <a:pt x="36318" y="18652"/>
                      </a:cubicBezTo>
                      <a:cubicBezTo>
                        <a:pt x="36343" y="18576"/>
                        <a:pt x="36343" y="18525"/>
                        <a:pt x="36318" y="18450"/>
                      </a:cubicBezTo>
                      <a:cubicBezTo>
                        <a:pt x="36318" y="18424"/>
                        <a:pt x="36267" y="18374"/>
                        <a:pt x="36242" y="18323"/>
                      </a:cubicBezTo>
                      <a:cubicBezTo>
                        <a:pt x="36318" y="16045"/>
                        <a:pt x="36318" y="14198"/>
                        <a:pt x="35989" y="12249"/>
                      </a:cubicBezTo>
                      <a:cubicBezTo>
                        <a:pt x="35837" y="11161"/>
                        <a:pt x="35558" y="10149"/>
                        <a:pt x="35179" y="9212"/>
                      </a:cubicBezTo>
                      <a:cubicBezTo>
                        <a:pt x="34850" y="8402"/>
                        <a:pt x="34369" y="7542"/>
                        <a:pt x="33812" y="6681"/>
                      </a:cubicBezTo>
                      <a:cubicBezTo>
                        <a:pt x="33331" y="5998"/>
                        <a:pt x="32800" y="5365"/>
                        <a:pt x="32218" y="4758"/>
                      </a:cubicBezTo>
                      <a:cubicBezTo>
                        <a:pt x="31686" y="4227"/>
                        <a:pt x="31079" y="3720"/>
                        <a:pt x="30396" y="3214"/>
                      </a:cubicBezTo>
                      <a:cubicBezTo>
                        <a:pt x="29181" y="2354"/>
                        <a:pt x="27789" y="1671"/>
                        <a:pt x="26220" y="1114"/>
                      </a:cubicBezTo>
                      <a:cubicBezTo>
                        <a:pt x="24828" y="658"/>
                        <a:pt x="23284" y="329"/>
                        <a:pt x="21538" y="152"/>
                      </a:cubicBezTo>
                      <a:cubicBezTo>
                        <a:pt x="20298" y="51"/>
                        <a:pt x="18956" y="0"/>
                        <a:pt x="17489"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6"/>
                <p:cNvSpPr/>
                <p:nvPr/>
              </p:nvSpPr>
              <p:spPr>
                <a:xfrm>
                  <a:off x="1997701" y="3589071"/>
                  <a:ext cx="197516" cy="314174"/>
                </a:xfrm>
                <a:custGeom>
                  <a:avLst/>
                  <a:gdLst/>
                  <a:ahLst/>
                  <a:cxnLst/>
                  <a:rect l="l" t="t" r="r" b="b"/>
                  <a:pathLst>
                    <a:path w="4480" h="7126" extrusionOk="0">
                      <a:moveTo>
                        <a:pt x="4344" y="0"/>
                      </a:moveTo>
                      <a:cubicBezTo>
                        <a:pt x="4334" y="0"/>
                        <a:pt x="4328" y="6"/>
                        <a:pt x="4328" y="19"/>
                      </a:cubicBezTo>
                      <a:cubicBezTo>
                        <a:pt x="3872" y="525"/>
                        <a:pt x="3442" y="1031"/>
                        <a:pt x="2987" y="1588"/>
                      </a:cubicBezTo>
                      <a:cubicBezTo>
                        <a:pt x="2582" y="2120"/>
                        <a:pt x="2177" y="2651"/>
                        <a:pt x="1822" y="3233"/>
                      </a:cubicBezTo>
                      <a:cubicBezTo>
                        <a:pt x="1443" y="3790"/>
                        <a:pt x="1139" y="4372"/>
                        <a:pt x="810" y="4954"/>
                      </a:cubicBezTo>
                      <a:cubicBezTo>
                        <a:pt x="506" y="5587"/>
                        <a:pt x="253" y="6220"/>
                        <a:pt x="26" y="6903"/>
                      </a:cubicBezTo>
                      <a:cubicBezTo>
                        <a:pt x="0" y="6979"/>
                        <a:pt x="26" y="7080"/>
                        <a:pt x="127" y="7105"/>
                      </a:cubicBezTo>
                      <a:cubicBezTo>
                        <a:pt x="148" y="7119"/>
                        <a:pt x="171" y="7126"/>
                        <a:pt x="194" y="7126"/>
                      </a:cubicBezTo>
                      <a:cubicBezTo>
                        <a:pt x="253" y="7126"/>
                        <a:pt x="311" y="7084"/>
                        <a:pt x="329" y="7029"/>
                      </a:cubicBezTo>
                      <a:cubicBezTo>
                        <a:pt x="633" y="6017"/>
                        <a:pt x="1038" y="5030"/>
                        <a:pt x="1544" y="4119"/>
                      </a:cubicBezTo>
                      <a:lnTo>
                        <a:pt x="1544" y="4144"/>
                      </a:lnTo>
                      <a:cubicBezTo>
                        <a:pt x="2329" y="2676"/>
                        <a:pt x="3341" y="1360"/>
                        <a:pt x="4454" y="120"/>
                      </a:cubicBezTo>
                      <a:cubicBezTo>
                        <a:pt x="4480" y="95"/>
                        <a:pt x="4454" y="19"/>
                        <a:pt x="4429" y="19"/>
                      </a:cubicBezTo>
                      <a:lnTo>
                        <a:pt x="4379" y="19"/>
                      </a:lnTo>
                      <a:cubicBezTo>
                        <a:pt x="4366" y="6"/>
                        <a:pt x="4353" y="0"/>
                        <a:pt x="4344" y="0"/>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6"/>
                <p:cNvSpPr/>
                <p:nvPr/>
              </p:nvSpPr>
              <p:spPr>
                <a:xfrm>
                  <a:off x="2100338" y="3721954"/>
                  <a:ext cx="114982" cy="218722"/>
                </a:xfrm>
                <a:custGeom>
                  <a:avLst/>
                  <a:gdLst/>
                  <a:ahLst/>
                  <a:cxnLst/>
                  <a:rect l="l" t="t" r="r" b="b"/>
                  <a:pathLst>
                    <a:path w="2608" h="4961" extrusionOk="0">
                      <a:moveTo>
                        <a:pt x="2480" y="0"/>
                      </a:moveTo>
                      <a:cubicBezTo>
                        <a:pt x="2468" y="0"/>
                        <a:pt x="2451" y="6"/>
                        <a:pt x="2430" y="17"/>
                      </a:cubicBezTo>
                      <a:cubicBezTo>
                        <a:pt x="1899" y="725"/>
                        <a:pt x="1418" y="1485"/>
                        <a:pt x="1013" y="2269"/>
                      </a:cubicBezTo>
                      <a:cubicBezTo>
                        <a:pt x="785" y="2674"/>
                        <a:pt x="608" y="3079"/>
                        <a:pt x="456" y="3509"/>
                      </a:cubicBezTo>
                      <a:cubicBezTo>
                        <a:pt x="355" y="3712"/>
                        <a:pt x="279" y="3914"/>
                        <a:pt x="203" y="4142"/>
                      </a:cubicBezTo>
                      <a:cubicBezTo>
                        <a:pt x="127" y="4319"/>
                        <a:pt x="77" y="4547"/>
                        <a:pt x="1" y="4775"/>
                      </a:cubicBezTo>
                      <a:lnTo>
                        <a:pt x="1" y="4851"/>
                      </a:lnTo>
                      <a:lnTo>
                        <a:pt x="102" y="4952"/>
                      </a:lnTo>
                      <a:cubicBezTo>
                        <a:pt x="126" y="4958"/>
                        <a:pt x="148" y="4961"/>
                        <a:pt x="169" y="4961"/>
                      </a:cubicBezTo>
                      <a:cubicBezTo>
                        <a:pt x="236" y="4961"/>
                        <a:pt x="285" y="4928"/>
                        <a:pt x="304" y="4851"/>
                      </a:cubicBezTo>
                      <a:cubicBezTo>
                        <a:pt x="406" y="4597"/>
                        <a:pt x="481" y="4319"/>
                        <a:pt x="583" y="4066"/>
                      </a:cubicBezTo>
                      <a:cubicBezTo>
                        <a:pt x="659" y="3788"/>
                        <a:pt x="760" y="3535"/>
                        <a:pt x="861" y="3281"/>
                      </a:cubicBezTo>
                      <a:cubicBezTo>
                        <a:pt x="1038" y="2750"/>
                        <a:pt x="1291" y="2193"/>
                        <a:pt x="1570" y="1687"/>
                      </a:cubicBezTo>
                      <a:cubicBezTo>
                        <a:pt x="1873" y="1156"/>
                        <a:pt x="2202" y="649"/>
                        <a:pt x="2557" y="143"/>
                      </a:cubicBezTo>
                      <a:cubicBezTo>
                        <a:pt x="2607" y="118"/>
                        <a:pt x="2607" y="42"/>
                        <a:pt x="2531" y="42"/>
                      </a:cubicBezTo>
                      <a:lnTo>
                        <a:pt x="2506" y="42"/>
                      </a:lnTo>
                      <a:cubicBezTo>
                        <a:pt x="2506" y="12"/>
                        <a:pt x="2497" y="0"/>
                        <a:pt x="2480" y="0"/>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6"/>
                <p:cNvSpPr/>
                <p:nvPr/>
              </p:nvSpPr>
              <p:spPr>
                <a:xfrm>
                  <a:off x="2184018" y="3580959"/>
                  <a:ext cx="55860" cy="145536"/>
                </a:xfrm>
                <a:custGeom>
                  <a:avLst/>
                  <a:gdLst/>
                  <a:ahLst/>
                  <a:cxnLst/>
                  <a:rect l="l" t="t" r="r" b="b"/>
                  <a:pathLst>
                    <a:path w="1267" h="3301" extrusionOk="0">
                      <a:moveTo>
                        <a:pt x="659" y="1"/>
                      </a:moveTo>
                      <a:cubicBezTo>
                        <a:pt x="583" y="51"/>
                        <a:pt x="507" y="51"/>
                        <a:pt x="482" y="51"/>
                      </a:cubicBezTo>
                      <a:cubicBezTo>
                        <a:pt x="406" y="77"/>
                        <a:pt x="304" y="127"/>
                        <a:pt x="254" y="153"/>
                      </a:cubicBezTo>
                      <a:cubicBezTo>
                        <a:pt x="153" y="203"/>
                        <a:pt x="102" y="279"/>
                        <a:pt x="26" y="330"/>
                      </a:cubicBezTo>
                      <a:cubicBezTo>
                        <a:pt x="1" y="380"/>
                        <a:pt x="1" y="406"/>
                        <a:pt x="26" y="456"/>
                      </a:cubicBezTo>
                      <a:cubicBezTo>
                        <a:pt x="51" y="482"/>
                        <a:pt x="77" y="494"/>
                        <a:pt x="99" y="494"/>
                      </a:cubicBezTo>
                      <a:cubicBezTo>
                        <a:pt x="121" y="494"/>
                        <a:pt x="140" y="482"/>
                        <a:pt x="153" y="456"/>
                      </a:cubicBezTo>
                      <a:cubicBezTo>
                        <a:pt x="203" y="431"/>
                        <a:pt x="228" y="406"/>
                        <a:pt x="254" y="406"/>
                      </a:cubicBezTo>
                      <a:cubicBezTo>
                        <a:pt x="279" y="380"/>
                        <a:pt x="355" y="330"/>
                        <a:pt x="380" y="304"/>
                      </a:cubicBezTo>
                      <a:cubicBezTo>
                        <a:pt x="406" y="304"/>
                        <a:pt x="406" y="279"/>
                        <a:pt x="431" y="279"/>
                      </a:cubicBezTo>
                      <a:cubicBezTo>
                        <a:pt x="482" y="279"/>
                        <a:pt x="482" y="254"/>
                        <a:pt x="507" y="254"/>
                      </a:cubicBezTo>
                      <a:lnTo>
                        <a:pt x="659" y="254"/>
                      </a:lnTo>
                      <a:cubicBezTo>
                        <a:pt x="684" y="254"/>
                        <a:pt x="735" y="279"/>
                        <a:pt x="760" y="279"/>
                      </a:cubicBezTo>
                      <a:cubicBezTo>
                        <a:pt x="785" y="304"/>
                        <a:pt x="811" y="304"/>
                        <a:pt x="861" y="330"/>
                      </a:cubicBezTo>
                      <a:lnTo>
                        <a:pt x="937" y="431"/>
                      </a:lnTo>
                      <a:lnTo>
                        <a:pt x="1038" y="633"/>
                      </a:lnTo>
                      <a:cubicBezTo>
                        <a:pt x="1038" y="684"/>
                        <a:pt x="1064" y="709"/>
                        <a:pt x="1064" y="785"/>
                      </a:cubicBezTo>
                      <a:cubicBezTo>
                        <a:pt x="1064" y="836"/>
                        <a:pt x="1064" y="912"/>
                        <a:pt x="1114" y="937"/>
                      </a:cubicBezTo>
                      <a:lnTo>
                        <a:pt x="1114" y="937"/>
                      </a:lnTo>
                      <a:cubicBezTo>
                        <a:pt x="1114" y="1078"/>
                        <a:pt x="1111" y="1199"/>
                        <a:pt x="1064" y="1342"/>
                      </a:cubicBezTo>
                      <a:lnTo>
                        <a:pt x="988" y="1924"/>
                      </a:lnTo>
                      <a:lnTo>
                        <a:pt x="988" y="1873"/>
                      </a:lnTo>
                      <a:lnTo>
                        <a:pt x="785" y="2557"/>
                      </a:lnTo>
                      <a:cubicBezTo>
                        <a:pt x="760" y="2658"/>
                        <a:pt x="735" y="2785"/>
                        <a:pt x="684" y="2860"/>
                      </a:cubicBezTo>
                      <a:cubicBezTo>
                        <a:pt x="659" y="2962"/>
                        <a:pt x="608" y="3088"/>
                        <a:pt x="557" y="3189"/>
                      </a:cubicBezTo>
                      <a:cubicBezTo>
                        <a:pt x="532" y="3215"/>
                        <a:pt x="557" y="3291"/>
                        <a:pt x="633" y="3291"/>
                      </a:cubicBezTo>
                      <a:cubicBezTo>
                        <a:pt x="640" y="3297"/>
                        <a:pt x="649" y="3300"/>
                        <a:pt x="660" y="3300"/>
                      </a:cubicBezTo>
                      <a:cubicBezTo>
                        <a:pt x="692" y="3300"/>
                        <a:pt x="735" y="3272"/>
                        <a:pt x="735" y="3215"/>
                      </a:cubicBezTo>
                      <a:lnTo>
                        <a:pt x="811" y="2936"/>
                      </a:lnTo>
                      <a:cubicBezTo>
                        <a:pt x="861" y="2835"/>
                        <a:pt x="886" y="2709"/>
                        <a:pt x="912" y="2607"/>
                      </a:cubicBezTo>
                      <a:lnTo>
                        <a:pt x="1114" y="1949"/>
                      </a:lnTo>
                      <a:cubicBezTo>
                        <a:pt x="1165" y="1722"/>
                        <a:pt x="1215" y="1544"/>
                        <a:pt x="1241" y="1317"/>
                      </a:cubicBezTo>
                      <a:cubicBezTo>
                        <a:pt x="1241" y="1215"/>
                        <a:pt x="1266" y="1089"/>
                        <a:pt x="1266" y="1013"/>
                      </a:cubicBezTo>
                      <a:lnTo>
                        <a:pt x="1266" y="785"/>
                      </a:lnTo>
                      <a:cubicBezTo>
                        <a:pt x="1266" y="633"/>
                        <a:pt x="1215" y="456"/>
                        <a:pt x="1140" y="330"/>
                      </a:cubicBezTo>
                      <a:cubicBezTo>
                        <a:pt x="1114" y="279"/>
                        <a:pt x="1089" y="203"/>
                        <a:pt x="1013" y="178"/>
                      </a:cubicBezTo>
                      <a:lnTo>
                        <a:pt x="886" y="51"/>
                      </a:lnTo>
                      <a:cubicBezTo>
                        <a:pt x="836" y="26"/>
                        <a:pt x="785" y="26"/>
                        <a:pt x="735" y="1"/>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6"/>
                <p:cNvSpPr/>
                <p:nvPr/>
              </p:nvSpPr>
              <p:spPr>
                <a:xfrm>
                  <a:off x="2108142" y="3723673"/>
                  <a:ext cx="141744" cy="621469"/>
                </a:xfrm>
                <a:custGeom>
                  <a:avLst/>
                  <a:gdLst/>
                  <a:ahLst/>
                  <a:cxnLst/>
                  <a:rect l="l" t="t" r="r" b="b"/>
                  <a:pathLst>
                    <a:path w="3215" h="14096" extrusionOk="0">
                      <a:moveTo>
                        <a:pt x="2541" y="1"/>
                      </a:moveTo>
                      <a:cubicBezTo>
                        <a:pt x="2503" y="1"/>
                        <a:pt x="2462" y="22"/>
                        <a:pt x="2430" y="54"/>
                      </a:cubicBezTo>
                      <a:cubicBezTo>
                        <a:pt x="2329" y="79"/>
                        <a:pt x="2228" y="180"/>
                        <a:pt x="2177" y="231"/>
                      </a:cubicBezTo>
                      <a:cubicBezTo>
                        <a:pt x="2051" y="357"/>
                        <a:pt x="1949" y="484"/>
                        <a:pt x="1848" y="610"/>
                      </a:cubicBezTo>
                      <a:cubicBezTo>
                        <a:pt x="1823" y="636"/>
                        <a:pt x="1823" y="712"/>
                        <a:pt x="1848" y="737"/>
                      </a:cubicBezTo>
                      <a:cubicBezTo>
                        <a:pt x="1861" y="750"/>
                        <a:pt x="1886" y="756"/>
                        <a:pt x="1912" y="756"/>
                      </a:cubicBezTo>
                      <a:cubicBezTo>
                        <a:pt x="1937" y="756"/>
                        <a:pt x="1962" y="750"/>
                        <a:pt x="1975" y="737"/>
                      </a:cubicBezTo>
                      <a:cubicBezTo>
                        <a:pt x="2076" y="610"/>
                        <a:pt x="2177" y="484"/>
                        <a:pt x="2304" y="357"/>
                      </a:cubicBezTo>
                      <a:cubicBezTo>
                        <a:pt x="2354" y="307"/>
                        <a:pt x="2430" y="256"/>
                        <a:pt x="2481" y="231"/>
                      </a:cubicBezTo>
                      <a:cubicBezTo>
                        <a:pt x="2506" y="231"/>
                        <a:pt x="2557" y="206"/>
                        <a:pt x="2582" y="206"/>
                      </a:cubicBezTo>
                      <a:lnTo>
                        <a:pt x="2709" y="206"/>
                      </a:lnTo>
                      <a:cubicBezTo>
                        <a:pt x="2734" y="206"/>
                        <a:pt x="2734" y="206"/>
                        <a:pt x="2759" y="231"/>
                      </a:cubicBezTo>
                      <a:lnTo>
                        <a:pt x="2835" y="307"/>
                      </a:lnTo>
                      <a:cubicBezTo>
                        <a:pt x="2861" y="332"/>
                        <a:pt x="2886" y="357"/>
                        <a:pt x="2886" y="383"/>
                      </a:cubicBezTo>
                      <a:lnTo>
                        <a:pt x="2987" y="686"/>
                      </a:lnTo>
                      <a:lnTo>
                        <a:pt x="2987" y="636"/>
                      </a:lnTo>
                      <a:cubicBezTo>
                        <a:pt x="3063" y="914"/>
                        <a:pt x="3063" y="1243"/>
                        <a:pt x="3063" y="1522"/>
                      </a:cubicBezTo>
                      <a:cubicBezTo>
                        <a:pt x="3012" y="2483"/>
                        <a:pt x="2759" y="3420"/>
                        <a:pt x="2481" y="4331"/>
                      </a:cubicBezTo>
                      <a:cubicBezTo>
                        <a:pt x="2380" y="4685"/>
                        <a:pt x="2253" y="5065"/>
                        <a:pt x="2127" y="5419"/>
                      </a:cubicBezTo>
                      <a:cubicBezTo>
                        <a:pt x="2000" y="5773"/>
                        <a:pt x="1899" y="6102"/>
                        <a:pt x="1823" y="6457"/>
                      </a:cubicBezTo>
                      <a:cubicBezTo>
                        <a:pt x="1620" y="7190"/>
                        <a:pt x="1469" y="7924"/>
                        <a:pt x="1342" y="8684"/>
                      </a:cubicBezTo>
                      <a:cubicBezTo>
                        <a:pt x="1216" y="9392"/>
                        <a:pt x="1089" y="10126"/>
                        <a:pt x="937" y="10860"/>
                      </a:cubicBezTo>
                      <a:cubicBezTo>
                        <a:pt x="760" y="11594"/>
                        <a:pt x="608" y="12303"/>
                        <a:pt x="380" y="13037"/>
                      </a:cubicBezTo>
                      <a:cubicBezTo>
                        <a:pt x="330" y="13188"/>
                        <a:pt x="304" y="13366"/>
                        <a:pt x="229" y="13543"/>
                      </a:cubicBezTo>
                      <a:cubicBezTo>
                        <a:pt x="203" y="13619"/>
                        <a:pt x="178" y="13695"/>
                        <a:pt x="127" y="13770"/>
                      </a:cubicBezTo>
                      <a:cubicBezTo>
                        <a:pt x="127" y="13796"/>
                        <a:pt x="102" y="13821"/>
                        <a:pt x="102" y="13872"/>
                      </a:cubicBezTo>
                      <a:cubicBezTo>
                        <a:pt x="77" y="13897"/>
                        <a:pt x="77" y="13948"/>
                        <a:pt x="51" y="13998"/>
                      </a:cubicBezTo>
                      <a:cubicBezTo>
                        <a:pt x="1" y="14024"/>
                        <a:pt x="51" y="14074"/>
                        <a:pt x="77" y="14074"/>
                      </a:cubicBezTo>
                      <a:cubicBezTo>
                        <a:pt x="85" y="14090"/>
                        <a:pt x="97" y="14096"/>
                        <a:pt x="111" y="14096"/>
                      </a:cubicBezTo>
                      <a:cubicBezTo>
                        <a:pt x="142" y="14096"/>
                        <a:pt x="178" y="14066"/>
                        <a:pt x="178" y="14049"/>
                      </a:cubicBezTo>
                      <a:cubicBezTo>
                        <a:pt x="203" y="13998"/>
                        <a:pt x="229" y="13922"/>
                        <a:pt x="229" y="13872"/>
                      </a:cubicBezTo>
                      <a:lnTo>
                        <a:pt x="330" y="13568"/>
                      </a:lnTo>
                      <a:cubicBezTo>
                        <a:pt x="380" y="13416"/>
                        <a:pt x="456" y="13264"/>
                        <a:pt x="482" y="13062"/>
                      </a:cubicBezTo>
                      <a:cubicBezTo>
                        <a:pt x="583" y="12758"/>
                        <a:pt x="684" y="12429"/>
                        <a:pt x="760" y="12100"/>
                      </a:cubicBezTo>
                      <a:cubicBezTo>
                        <a:pt x="962" y="11392"/>
                        <a:pt x="1114" y="10708"/>
                        <a:pt x="1241" y="10000"/>
                      </a:cubicBezTo>
                      <a:cubicBezTo>
                        <a:pt x="1367" y="9316"/>
                        <a:pt x="1494" y="8633"/>
                        <a:pt x="1646" y="7950"/>
                      </a:cubicBezTo>
                      <a:cubicBezTo>
                        <a:pt x="1823" y="7241"/>
                        <a:pt x="1975" y="6558"/>
                        <a:pt x="2203" y="5849"/>
                      </a:cubicBezTo>
                      <a:lnTo>
                        <a:pt x="2203" y="5900"/>
                      </a:lnTo>
                      <a:cubicBezTo>
                        <a:pt x="2329" y="5545"/>
                        <a:pt x="2405" y="5191"/>
                        <a:pt x="2532" y="4837"/>
                      </a:cubicBezTo>
                      <a:cubicBezTo>
                        <a:pt x="2658" y="4508"/>
                        <a:pt x="2759" y="4154"/>
                        <a:pt x="2861" y="3774"/>
                      </a:cubicBezTo>
                      <a:cubicBezTo>
                        <a:pt x="2962" y="3394"/>
                        <a:pt x="3063" y="3040"/>
                        <a:pt x="3114" y="2660"/>
                      </a:cubicBezTo>
                      <a:cubicBezTo>
                        <a:pt x="3164" y="2281"/>
                        <a:pt x="3215" y="1901"/>
                        <a:pt x="3215" y="1522"/>
                      </a:cubicBezTo>
                      <a:lnTo>
                        <a:pt x="3215" y="1015"/>
                      </a:lnTo>
                      <a:cubicBezTo>
                        <a:pt x="3215" y="864"/>
                        <a:pt x="3164" y="737"/>
                        <a:pt x="3139" y="610"/>
                      </a:cubicBezTo>
                      <a:cubicBezTo>
                        <a:pt x="3114" y="484"/>
                        <a:pt x="3088" y="383"/>
                        <a:pt x="3012" y="281"/>
                      </a:cubicBezTo>
                      <a:cubicBezTo>
                        <a:pt x="2987" y="231"/>
                        <a:pt x="2936" y="130"/>
                        <a:pt x="2835" y="104"/>
                      </a:cubicBezTo>
                      <a:cubicBezTo>
                        <a:pt x="2759" y="79"/>
                        <a:pt x="2709" y="28"/>
                        <a:pt x="2633" y="28"/>
                      </a:cubicBezTo>
                      <a:lnTo>
                        <a:pt x="2607" y="28"/>
                      </a:lnTo>
                      <a:cubicBezTo>
                        <a:pt x="2588" y="9"/>
                        <a:pt x="2565" y="1"/>
                        <a:pt x="2541" y="1"/>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6"/>
                <p:cNvSpPr/>
                <p:nvPr/>
              </p:nvSpPr>
              <p:spPr>
                <a:xfrm>
                  <a:off x="1613868" y="4446810"/>
                  <a:ext cx="44" cy="44"/>
                </a:xfrm>
                <a:custGeom>
                  <a:avLst/>
                  <a:gdLst/>
                  <a:ahLst/>
                  <a:cxnLst/>
                  <a:rect l="l" t="t" r="r" b="b"/>
                  <a:pathLst>
                    <a:path w="1" h="1" extrusionOk="0">
                      <a:moveTo>
                        <a:pt x="0" y="0"/>
                      </a:moveTo>
                      <a:lnTo>
                        <a:pt x="0" y="0"/>
                      </a:lnTo>
                      <a:lnTo>
                        <a:pt x="0" y="0"/>
                      </a:lnTo>
                      <a:close/>
                    </a:path>
                  </a:pathLst>
                </a:custGeom>
                <a:solidFill>
                  <a:srgbClr val="293B6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6"/>
                <p:cNvSpPr/>
                <p:nvPr/>
              </p:nvSpPr>
              <p:spPr>
                <a:xfrm>
                  <a:off x="1614970" y="4445708"/>
                  <a:ext cx="44" cy="44"/>
                </a:xfrm>
                <a:custGeom>
                  <a:avLst/>
                  <a:gdLst/>
                  <a:ahLst/>
                  <a:cxnLst/>
                  <a:rect l="l" t="t" r="r" b="b"/>
                  <a:pathLst>
                    <a:path w="1" h="1" extrusionOk="0">
                      <a:moveTo>
                        <a:pt x="1" y="0"/>
                      </a:moveTo>
                      <a:lnTo>
                        <a:pt x="1" y="0"/>
                      </a:lnTo>
                      <a:lnTo>
                        <a:pt x="1" y="0"/>
                      </a:lnTo>
                      <a:close/>
                    </a:path>
                  </a:pathLst>
                </a:custGeom>
                <a:solidFill>
                  <a:srgbClr val="293B6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6"/>
                <p:cNvSpPr/>
                <p:nvPr/>
              </p:nvSpPr>
              <p:spPr>
                <a:xfrm>
                  <a:off x="1613868" y="4446810"/>
                  <a:ext cx="44" cy="44"/>
                </a:xfrm>
                <a:custGeom>
                  <a:avLst/>
                  <a:gdLst/>
                  <a:ahLst/>
                  <a:cxnLst/>
                  <a:rect l="l" t="t" r="r" b="b"/>
                  <a:pathLst>
                    <a:path w="1" h="1" extrusionOk="0">
                      <a:moveTo>
                        <a:pt x="0" y="0"/>
                      </a:moveTo>
                      <a:lnTo>
                        <a:pt x="0" y="0"/>
                      </a:lnTo>
                      <a:lnTo>
                        <a:pt x="0" y="0"/>
                      </a:lnTo>
                      <a:close/>
                    </a:path>
                  </a:pathLst>
                </a:custGeom>
                <a:solidFill>
                  <a:srgbClr val="293B6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6"/>
                <p:cNvSpPr/>
                <p:nvPr/>
              </p:nvSpPr>
              <p:spPr>
                <a:xfrm>
                  <a:off x="2585707" y="3581929"/>
                  <a:ext cx="198662" cy="314129"/>
                </a:xfrm>
                <a:custGeom>
                  <a:avLst/>
                  <a:gdLst/>
                  <a:ahLst/>
                  <a:cxnLst/>
                  <a:rect l="l" t="t" r="r" b="b"/>
                  <a:pathLst>
                    <a:path w="4506" h="7125" extrusionOk="0">
                      <a:moveTo>
                        <a:pt x="132" y="0"/>
                      </a:moveTo>
                      <a:cubicBezTo>
                        <a:pt x="123" y="0"/>
                        <a:pt x="112" y="8"/>
                        <a:pt x="102" y="29"/>
                      </a:cubicBezTo>
                      <a:lnTo>
                        <a:pt x="76" y="29"/>
                      </a:lnTo>
                      <a:cubicBezTo>
                        <a:pt x="26" y="29"/>
                        <a:pt x="0" y="105"/>
                        <a:pt x="26" y="131"/>
                      </a:cubicBezTo>
                      <a:cubicBezTo>
                        <a:pt x="1139" y="1371"/>
                        <a:pt x="2152" y="2687"/>
                        <a:pt x="2936" y="4154"/>
                      </a:cubicBezTo>
                      <a:lnTo>
                        <a:pt x="2936" y="4104"/>
                      </a:lnTo>
                      <a:cubicBezTo>
                        <a:pt x="3442" y="5015"/>
                        <a:pt x="3873" y="6002"/>
                        <a:pt x="4151" y="7014"/>
                      </a:cubicBezTo>
                      <a:cubicBezTo>
                        <a:pt x="4170" y="7092"/>
                        <a:pt x="4234" y="7125"/>
                        <a:pt x="4297" y="7125"/>
                      </a:cubicBezTo>
                      <a:cubicBezTo>
                        <a:pt x="4316" y="7125"/>
                        <a:pt x="4336" y="7121"/>
                        <a:pt x="4353" y="7115"/>
                      </a:cubicBezTo>
                      <a:cubicBezTo>
                        <a:pt x="4455" y="7090"/>
                        <a:pt x="4505" y="6989"/>
                        <a:pt x="4455" y="6888"/>
                      </a:cubicBezTo>
                      <a:cubicBezTo>
                        <a:pt x="4252" y="6230"/>
                        <a:pt x="3974" y="5597"/>
                        <a:pt x="3670" y="4964"/>
                      </a:cubicBezTo>
                      <a:cubicBezTo>
                        <a:pt x="3341" y="4357"/>
                        <a:pt x="3037" y="3800"/>
                        <a:pt x="2658" y="3218"/>
                      </a:cubicBezTo>
                      <a:cubicBezTo>
                        <a:pt x="2303" y="2661"/>
                        <a:pt x="1899" y="2130"/>
                        <a:pt x="1494" y="1573"/>
                      </a:cubicBezTo>
                      <a:cubicBezTo>
                        <a:pt x="1038" y="1042"/>
                        <a:pt x="608" y="535"/>
                        <a:pt x="152" y="29"/>
                      </a:cubicBezTo>
                      <a:cubicBezTo>
                        <a:pt x="152" y="15"/>
                        <a:pt x="144" y="0"/>
                        <a:pt x="132" y="0"/>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6"/>
                <p:cNvSpPr/>
                <p:nvPr/>
              </p:nvSpPr>
              <p:spPr>
                <a:xfrm>
                  <a:off x="2566749" y="3715252"/>
                  <a:ext cx="113836" cy="218766"/>
                </a:xfrm>
                <a:custGeom>
                  <a:avLst/>
                  <a:gdLst/>
                  <a:ahLst/>
                  <a:cxnLst/>
                  <a:rect l="l" t="t" r="r" b="b"/>
                  <a:pathLst>
                    <a:path w="2582" h="4962" extrusionOk="0">
                      <a:moveTo>
                        <a:pt x="113" y="0"/>
                      </a:moveTo>
                      <a:cubicBezTo>
                        <a:pt x="94" y="0"/>
                        <a:pt x="76" y="13"/>
                        <a:pt x="76" y="42"/>
                      </a:cubicBezTo>
                      <a:lnTo>
                        <a:pt x="51" y="42"/>
                      </a:lnTo>
                      <a:cubicBezTo>
                        <a:pt x="0" y="42"/>
                        <a:pt x="0" y="118"/>
                        <a:pt x="26" y="143"/>
                      </a:cubicBezTo>
                      <a:cubicBezTo>
                        <a:pt x="380" y="650"/>
                        <a:pt x="709" y="1156"/>
                        <a:pt x="1013" y="1687"/>
                      </a:cubicBezTo>
                      <a:cubicBezTo>
                        <a:pt x="1291" y="2193"/>
                        <a:pt x="1544" y="2725"/>
                        <a:pt x="1721" y="3282"/>
                      </a:cubicBezTo>
                      <a:cubicBezTo>
                        <a:pt x="1822" y="3535"/>
                        <a:pt x="1924" y="3788"/>
                        <a:pt x="2025" y="4066"/>
                      </a:cubicBezTo>
                      <a:cubicBezTo>
                        <a:pt x="2101" y="4319"/>
                        <a:pt x="2177" y="4598"/>
                        <a:pt x="2278" y="4851"/>
                      </a:cubicBezTo>
                      <a:cubicBezTo>
                        <a:pt x="2297" y="4928"/>
                        <a:pt x="2361" y="4961"/>
                        <a:pt x="2424" y="4961"/>
                      </a:cubicBezTo>
                      <a:cubicBezTo>
                        <a:pt x="2443" y="4961"/>
                        <a:pt x="2462" y="4958"/>
                        <a:pt x="2480" y="4952"/>
                      </a:cubicBezTo>
                      <a:lnTo>
                        <a:pt x="2582" y="4851"/>
                      </a:lnTo>
                      <a:lnTo>
                        <a:pt x="2582" y="4749"/>
                      </a:lnTo>
                      <a:cubicBezTo>
                        <a:pt x="2531" y="4547"/>
                        <a:pt x="2455" y="4319"/>
                        <a:pt x="2404" y="4117"/>
                      </a:cubicBezTo>
                      <a:cubicBezTo>
                        <a:pt x="2303" y="3914"/>
                        <a:pt x="2227" y="3712"/>
                        <a:pt x="2151" y="3484"/>
                      </a:cubicBezTo>
                      <a:cubicBezTo>
                        <a:pt x="1974" y="3079"/>
                        <a:pt x="1797" y="2674"/>
                        <a:pt x="1569" y="2269"/>
                      </a:cubicBezTo>
                      <a:cubicBezTo>
                        <a:pt x="1164" y="1459"/>
                        <a:pt x="684" y="700"/>
                        <a:pt x="152" y="17"/>
                      </a:cubicBezTo>
                      <a:cubicBezTo>
                        <a:pt x="142" y="6"/>
                        <a:pt x="127" y="0"/>
                        <a:pt x="113" y="0"/>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6"/>
                <p:cNvSpPr/>
                <p:nvPr/>
              </p:nvSpPr>
              <p:spPr>
                <a:xfrm>
                  <a:off x="2541090" y="3573155"/>
                  <a:ext cx="55816" cy="146021"/>
                </a:xfrm>
                <a:custGeom>
                  <a:avLst/>
                  <a:gdLst/>
                  <a:ahLst/>
                  <a:cxnLst/>
                  <a:rect l="l" t="t" r="r" b="b"/>
                  <a:pathLst>
                    <a:path w="1266" h="3312" extrusionOk="0">
                      <a:moveTo>
                        <a:pt x="557" y="1"/>
                      </a:moveTo>
                      <a:cubicBezTo>
                        <a:pt x="506" y="51"/>
                        <a:pt x="481" y="51"/>
                        <a:pt x="405" y="76"/>
                      </a:cubicBezTo>
                      <a:cubicBezTo>
                        <a:pt x="354" y="102"/>
                        <a:pt x="279" y="178"/>
                        <a:pt x="253" y="203"/>
                      </a:cubicBezTo>
                      <a:cubicBezTo>
                        <a:pt x="203" y="228"/>
                        <a:pt x="152" y="304"/>
                        <a:pt x="127" y="355"/>
                      </a:cubicBezTo>
                      <a:cubicBezTo>
                        <a:pt x="76" y="481"/>
                        <a:pt x="0" y="633"/>
                        <a:pt x="0" y="810"/>
                      </a:cubicBezTo>
                      <a:lnTo>
                        <a:pt x="0" y="1013"/>
                      </a:lnTo>
                      <a:cubicBezTo>
                        <a:pt x="0" y="1114"/>
                        <a:pt x="25" y="1241"/>
                        <a:pt x="25" y="1342"/>
                      </a:cubicBezTo>
                      <a:cubicBezTo>
                        <a:pt x="76" y="1570"/>
                        <a:pt x="101" y="1747"/>
                        <a:pt x="152" y="1975"/>
                      </a:cubicBezTo>
                      <a:lnTo>
                        <a:pt x="354" y="2633"/>
                      </a:lnTo>
                      <a:cubicBezTo>
                        <a:pt x="380" y="2734"/>
                        <a:pt x="405" y="2860"/>
                        <a:pt x="456" y="2962"/>
                      </a:cubicBezTo>
                      <a:lnTo>
                        <a:pt x="532" y="3240"/>
                      </a:lnTo>
                      <a:cubicBezTo>
                        <a:pt x="532" y="3276"/>
                        <a:pt x="570" y="3311"/>
                        <a:pt x="601" y="3311"/>
                      </a:cubicBezTo>
                      <a:cubicBezTo>
                        <a:pt x="614" y="3311"/>
                        <a:pt x="625" y="3305"/>
                        <a:pt x="633" y="3291"/>
                      </a:cubicBezTo>
                      <a:cubicBezTo>
                        <a:pt x="709" y="3291"/>
                        <a:pt x="734" y="3240"/>
                        <a:pt x="709" y="3215"/>
                      </a:cubicBezTo>
                      <a:cubicBezTo>
                        <a:pt x="658" y="3113"/>
                        <a:pt x="608" y="2987"/>
                        <a:pt x="582" y="2886"/>
                      </a:cubicBezTo>
                      <a:cubicBezTo>
                        <a:pt x="532" y="2784"/>
                        <a:pt x="506" y="2658"/>
                        <a:pt x="481" y="2582"/>
                      </a:cubicBezTo>
                      <a:lnTo>
                        <a:pt x="279" y="1899"/>
                      </a:lnTo>
                      <a:lnTo>
                        <a:pt x="279" y="1949"/>
                      </a:lnTo>
                      <a:lnTo>
                        <a:pt x="203" y="1367"/>
                      </a:lnTo>
                      <a:cubicBezTo>
                        <a:pt x="155" y="1224"/>
                        <a:pt x="152" y="1103"/>
                        <a:pt x="152" y="962"/>
                      </a:cubicBezTo>
                      <a:lnTo>
                        <a:pt x="152" y="962"/>
                      </a:lnTo>
                      <a:cubicBezTo>
                        <a:pt x="203" y="937"/>
                        <a:pt x="203" y="861"/>
                        <a:pt x="203" y="810"/>
                      </a:cubicBezTo>
                      <a:cubicBezTo>
                        <a:pt x="203" y="734"/>
                        <a:pt x="228" y="709"/>
                        <a:pt x="228" y="633"/>
                      </a:cubicBezTo>
                      <a:lnTo>
                        <a:pt x="329" y="456"/>
                      </a:lnTo>
                      <a:lnTo>
                        <a:pt x="405" y="355"/>
                      </a:lnTo>
                      <a:cubicBezTo>
                        <a:pt x="456" y="330"/>
                        <a:pt x="481" y="330"/>
                        <a:pt x="506" y="304"/>
                      </a:cubicBezTo>
                      <a:cubicBezTo>
                        <a:pt x="532" y="304"/>
                        <a:pt x="582" y="254"/>
                        <a:pt x="608" y="254"/>
                      </a:cubicBezTo>
                      <a:lnTo>
                        <a:pt x="759" y="254"/>
                      </a:lnTo>
                      <a:cubicBezTo>
                        <a:pt x="785" y="254"/>
                        <a:pt x="785" y="304"/>
                        <a:pt x="835" y="304"/>
                      </a:cubicBezTo>
                      <a:cubicBezTo>
                        <a:pt x="861" y="304"/>
                        <a:pt x="861" y="330"/>
                        <a:pt x="886" y="330"/>
                      </a:cubicBezTo>
                      <a:cubicBezTo>
                        <a:pt x="911" y="355"/>
                        <a:pt x="987" y="380"/>
                        <a:pt x="1012" y="431"/>
                      </a:cubicBezTo>
                      <a:cubicBezTo>
                        <a:pt x="1038" y="431"/>
                        <a:pt x="1088" y="456"/>
                        <a:pt x="1114" y="481"/>
                      </a:cubicBezTo>
                      <a:cubicBezTo>
                        <a:pt x="1126" y="494"/>
                        <a:pt x="1145" y="500"/>
                        <a:pt x="1168" y="500"/>
                      </a:cubicBezTo>
                      <a:cubicBezTo>
                        <a:pt x="1190" y="500"/>
                        <a:pt x="1215" y="494"/>
                        <a:pt x="1240" y="481"/>
                      </a:cubicBezTo>
                      <a:cubicBezTo>
                        <a:pt x="1266" y="431"/>
                        <a:pt x="1266" y="380"/>
                        <a:pt x="1240" y="355"/>
                      </a:cubicBezTo>
                      <a:cubicBezTo>
                        <a:pt x="1164" y="304"/>
                        <a:pt x="1114" y="228"/>
                        <a:pt x="1012" y="178"/>
                      </a:cubicBezTo>
                      <a:cubicBezTo>
                        <a:pt x="962" y="127"/>
                        <a:pt x="861" y="102"/>
                        <a:pt x="785" y="76"/>
                      </a:cubicBezTo>
                      <a:cubicBezTo>
                        <a:pt x="759" y="76"/>
                        <a:pt x="709" y="51"/>
                        <a:pt x="633" y="1"/>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6"/>
                <p:cNvSpPr/>
                <p:nvPr/>
              </p:nvSpPr>
              <p:spPr>
                <a:xfrm>
                  <a:off x="2531037" y="3716928"/>
                  <a:ext cx="141744" cy="621028"/>
                </a:xfrm>
                <a:custGeom>
                  <a:avLst/>
                  <a:gdLst/>
                  <a:ahLst/>
                  <a:cxnLst/>
                  <a:rect l="l" t="t" r="r" b="b"/>
                  <a:pathLst>
                    <a:path w="3215" h="14086" extrusionOk="0">
                      <a:moveTo>
                        <a:pt x="694" y="0"/>
                      </a:moveTo>
                      <a:cubicBezTo>
                        <a:pt x="667" y="0"/>
                        <a:pt x="640" y="8"/>
                        <a:pt x="608" y="30"/>
                      </a:cubicBezTo>
                      <a:lnTo>
                        <a:pt x="582" y="30"/>
                      </a:lnTo>
                      <a:cubicBezTo>
                        <a:pt x="507" y="30"/>
                        <a:pt x="456" y="55"/>
                        <a:pt x="380" y="105"/>
                      </a:cubicBezTo>
                      <a:cubicBezTo>
                        <a:pt x="304" y="131"/>
                        <a:pt x="228" y="232"/>
                        <a:pt x="203" y="283"/>
                      </a:cubicBezTo>
                      <a:cubicBezTo>
                        <a:pt x="127" y="384"/>
                        <a:pt x="102" y="485"/>
                        <a:pt x="76" y="612"/>
                      </a:cubicBezTo>
                      <a:cubicBezTo>
                        <a:pt x="51" y="738"/>
                        <a:pt x="0" y="865"/>
                        <a:pt x="0" y="1017"/>
                      </a:cubicBezTo>
                      <a:lnTo>
                        <a:pt x="0" y="1523"/>
                      </a:lnTo>
                      <a:cubicBezTo>
                        <a:pt x="0" y="1902"/>
                        <a:pt x="51" y="2282"/>
                        <a:pt x="102" y="2662"/>
                      </a:cubicBezTo>
                      <a:cubicBezTo>
                        <a:pt x="178" y="3041"/>
                        <a:pt x="253" y="3395"/>
                        <a:pt x="355" y="3775"/>
                      </a:cubicBezTo>
                      <a:cubicBezTo>
                        <a:pt x="456" y="4155"/>
                        <a:pt x="557" y="4484"/>
                        <a:pt x="684" y="4838"/>
                      </a:cubicBezTo>
                      <a:cubicBezTo>
                        <a:pt x="810" y="5192"/>
                        <a:pt x="886" y="5547"/>
                        <a:pt x="1013" y="5876"/>
                      </a:cubicBezTo>
                      <a:lnTo>
                        <a:pt x="1013" y="5850"/>
                      </a:lnTo>
                      <a:cubicBezTo>
                        <a:pt x="1240" y="6559"/>
                        <a:pt x="1392" y="7242"/>
                        <a:pt x="1569" y="7951"/>
                      </a:cubicBezTo>
                      <a:cubicBezTo>
                        <a:pt x="1721" y="8634"/>
                        <a:pt x="1848" y="9292"/>
                        <a:pt x="1974" y="10001"/>
                      </a:cubicBezTo>
                      <a:cubicBezTo>
                        <a:pt x="2101" y="10684"/>
                        <a:pt x="2253" y="11393"/>
                        <a:pt x="2455" y="12076"/>
                      </a:cubicBezTo>
                      <a:cubicBezTo>
                        <a:pt x="2531" y="12430"/>
                        <a:pt x="2632" y="12759"/>
                        <a:pt x="2734" y="13063"/>
                      </a:cubicBezTo>
                      <a:cubicBezTo>
                        <a:pt x="2759" y="13265"/>
                        <a:pt x="2835" y="13417"/>
                        <a:pt x="2885" y="13569"/>
                      </a:cubicBezTo>
                      <a:lnTo>
                        <a:pt x="2987" y="13848"/>
                      </a:lnTo>
                      <a:cubicBezTo>
                        <a:pt x="2987" y="13923"/>
                        <a:pt x="3012" y="13974"/>
                        <a:pt x="3037" y="14050"/>
                      </a:cubicBezTo>
                      <a:cubicBezTo>
                        <a:pt x="3037" y="14068"/>
                        <a:pt x="3075" y="14086"/>
                        <a:pt x="3106" y="14086"/>
                      </a:cubicBezTo>
                      <a:cubicBezTo>
                        <a:pt x="3119" y="14086"/>
                        <a:pt x="3131" y="14083"/>
                        <a:pt x="3139" y="14075"/>
                      </a:cubicBezTo>
                      <a:cubicBezTo>
                        <a:pt x="3164" y="14075"/>
                        <a:pt x="3214" y="14025"/>
                        <a:pt x="3164" y="13974"/>
                      </a:cubicBezTo>
                      <a:cubicBezTo>
                        <a:pt x="3139" y="13949"/>
                        <a:pt x="3139" y="13898"/>
                        <a:pt x="3113" y="13848"/>
                      </a:cubicBezTo>
                      <a:cubicBezTo>
                        <a:pt x="3113" y="13822"/>
                        <a:pt x="3088" y="13797"/>
                        <a:pt x="3088" y="13772"/>
                      </a:cubicBezTo>
                      <a:cubicBezTo>
                        <a:pt x="3037" y="13696"/>
                        <a:pt x="3012" y="13594"/>
                        <a:pt x="2987" y="13544"/>
                      </a:cubicBezTo>
                      <a:cubicBezTo>
                        <a:pt x="2911" y="13341"/>
                        <a:pt x="2885" y="13190"/>
                        <a:pt x="2835" y="13038"/>
                      </a:cubicBezTo>
                      <a:cubicBezTo>
                        <a:pt x="2607" y="12304"/>
                        <a:pt x="2455" y="11570"/>
                        <a:pt x="2278" y="10861"/>
                      </a:cubicBezTo>
                      <a:cubicBezTo>
                        <a:pt x="2126" y="10127"/>
                        <a:pt x="2000" y="9393"/>
                        <a:pt x="1873" y="8659"/>
                      </a:cubicBezTo>
                      <a:cubicBezTo>
                        <a:pt x="1747" y="7926"/>
                        <a:pt x="1595" y="7192"/>
                        <a:pt x="1392" y="6458"/>
                      </a:cubicBezTo>
                      <a:cubicBezTo>
                        <a:pt x="1316" y="6103"/>
                        <a:pt x="1215" y="5749"/>
                        <a:pt x="1089" y="5420"/>
                      </a:cubicBezTo>
                      <a:cubicBezTo>
                        <a:pt x="962" y="5066"/>
                        <a:pt x="836" y="4686"/>
                        <a:pt x="734" y="4332"/>
                      </a:cubicBezTo>
                      <a:cubicBezTo>
                        <a:pt x="456" y="3421"/>
                        <a:pt x="203" y="2484"/>
                        <a:pt x="178" y="1523"/>
                      </a:cubicBezTo>
                      <a:cubicBezTo>
                        <a:pt x="178" y="1244"/>
                        <a:pt x="178" y="915"/>
                        <a:pt x="228" y="637"/>
                      </a:cubicBezTo>
                      <a:lnTo>
                        <a:pt x="228" y="662"/>
                      </a:lnTo>
                      <a:lnTo>
                        <a:pt x="329" y="384"/>
                      </a:lnTo>
                      <a:cubicBezTo>
                        <a:pt x="329" y="359"/>
                        <a:pt x="355" y="333"/>
                        <a:pt x="380" y="283"/>
                      </a:cubicBezTo>
                      <a:lnTo>
                        <a:pt x="456" y="232"/>
                      </a:lnTo>
                      <a:cubicBezTo>
                        <a:pt x="481" y="207"/>
                        <a:pt x="481" y="207"/>
                        <a:pt x="507" y="207"/>
                      </a:cubicBezTo>
                      <a:lnTo>
                        <a:pt x="633" y="207"/>
                      </a:lnTo>
                      <a:cubicBezTo>
                        <a:pt x="684" y="207"/>
                        <a:pt x="709" y="232"/>
                        <a:pt x="734" y="232"/>
                      </a:cubicBezTo>
                      <a:cubicBezTo>
                        <a:pt x="810" y="257"/>
                        <a:pt x="861" y="283"/>
                        <a:pt x="937" y="359"/>
                      </a:cubicBezTo>
                      <a:cubicBezTo>
                        <a:pt x="1063" y="485"/>
                        <a:pt x="1139" y="612"/>
                        <a:pt x="1240" y="738"/>
                      </a:cubicBezTo>
                      <a:cubicBezTo>
                        <a:pt x="1253" y="751"/>
                        <a:pt x="1278" y="757"/>
                        <a:pt x="1304" y="757"/>
                      </a:cubicBezTo>
                      <a:cubicBezTo>
                        <a:pt x="1329" y="757"/>
                        <a:pt x="1354" y="751"/>
                        <a:pt x="1367" y="738"/>
                      </a:cubicBezTo>
                      <a:cubicBezTo>
                        <a:pt x="1392" y="713"/>
                        <a:pt x="1392" y="637"/>
                        <a:pt x="1367" y="612"/>
                      </a:cubicBezTo>
                      <a:cubicBezTo>
                        <a:pt x="1266" y="485"/>
                        <a:pt x="1190" y="359"/>
                        <a:pt x="1063" y="232"/>
                      </a:cubicBezTo>
                      <a:cubicBezTo>
                        <a:pt x="987" y="156"/>
                        <a:pt x="886" y="80"/>
                        <a:pt x="810" y="30"/>
                      </a:cubicBezTo>
                      <a:cubicBezTo>
                        <a:pt x="766" y="15"/>
                        <a:pt x="731" y="0"/>
                        <a:pt x="694" y="0"/>
                      </a:cubicBezTo>
                      <a:close/>
                    </a:path>
                  </a:pathLst>
                </a:custGeom>
                <a:solidFill>
                  <a:srgbClr val="B84727"/>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6"/>
                <p:cNvSpPr/>
                <p:nvPr/>
              </p:nvSpPr>
              <p:spPr>
                <a:xfrm>
                  <a:off x="3167012" y="4440109"/>
                  <a:ext cx="44" cy="44"/>
                </a:xfrm>
                <a:custGeom>
                  <a:avLst/>
                  <a:gdLst/>
                  <a:ahLst/>
                  <a:cxnLst/>
                  <a:rect l="l" t="t" r="r" b="b"/>
                  <a:pathLst>
                    <a:path w="1" h="1" extrusionOk="0">
                      <a:moveTo>
                        <a:pt x="1" y="1"/>
                      </a:moveTo>
                      <a:lnTo>
                        <a:pt x="1" y="1"/>
                      </a:lnTo>
                      <a:lnTo>
                        <a:pt x="1" y="1"/>
                      </a:lnTo>
                      <a:close/>
                    </a:path>
                  </a:pathLst>
                </a:custGeom>
                <a:solidFill>
                  <a:srgbClr val="293B60"/>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6"/>
                <p:cNvSpPr/>
                <p:nvPr/>
              </p:nvSpPr>
              <p:spPr>
                <a:xfrm>
                  <a:off x="1698649" y="3550847"/>
                  <a:ext cx="555723" cy="936154"/>
                </a:xfrm>
                <a:custGeom>
                  <a:avLst/>
                  <a:gdLst/>
                  <a:ahLst/>
                  <a:cxnLst/>
                  <a:rect l="l" t="t" r="r" b="b"/>
                  <a:pathLst>
                    <a:path w="12605" h="21234" extrusionOk="0">
                      <a:moveTo>
                        <a:pt x="10630" y="0"/>
                      </a:moveTo>
                      <a:cubicBezTo>
                        <a:pt x="10529" y="0"/>
                        <a:pt x="10402" y="51"/>
                        <a:pt x="10276" y="76"/>
                      </a:cubicBezTo>
                      <a:cubicBezTo>
                        <a:pt x="10048" y="127"/>
                        <a:pt x="9846" y="228"/>
                        <a:pt x="9592" y="355"/>
                      </a:cubicBezTo>
                      <a:cubicBezTo>
                        <a:pt x="9466" y="405"/>
                        <a:pt x="9365" y="481"/>
                        <a:pt x="9263" y="582"/>
                      </a:cubicBezTo>
                      <a:cubicBezTo>
                        <a:pt x="9213" y="608"/>
                        <a:pt x="9162" y="633"/>
                        <a:pt x="9137" y="658"/>
                      </a:cubicBezTo>
                      <a:cubicBezTo>
                        <a:pt x="9112" y="633"/>
                        <a:pt x="9086" y="633"/>
                        <a:pt x="9010" y="633"/>
                      </a:cubicBezTo>
                      <a:lnTo>
                        <a:pt x="8985" y="633"/>
                      </a:lnTo>
                      <a:cubicBezTo>
                        <a:pt x="8783" y="658"/>
                        <a:pt x="8605" y="734"/>
                        <a:pt x="8428" y="836"/>
                      </a:cubicBezTo>
                      <a:cubicBezTo>
                        <a:pt x="8251" y="886"/>
                        <a:pt x="8099" y="987"/>
                        <a:pt x="7947" y="1089"/>
                      </a:cubicBezTo>
                      <a:lnTo>
                        <a:pt x="7897" y="1114"/>
                      </a:lnTo>
                      <a:cubicBezTo>
                        <a:pt x="7644" y="1266"/>
                        <a:pt x="7365" y="1443"/>
                        <a:pt x="7112" y="1620"/>
                      </a:cubicBezTo>
                      <a:cubicBezTo>
                        <a:pt x="6631" y="1974"/>
                        <a:pt x="6176" y="2379"/>
                        <a:pt x="5695" y="2885"/>
                      </a:cubicBezTo>
                      <a:cubicBezTo>
                        <a:pt x="4809" y="3797"/>
                        <a:pt x="3999" y="4910"/>
                        <a:pt x="3266" y="6201"/>
                      </a:cubicBezTo>
                      <a:cubicBezTo>
                        <a:pt x="2557" y="7441"/>
                        <a:pt x="1950" y="8782"/>
                        <a:pt x="1494" y="10174"/>
                      </a:cubicBezTo>
                      <a:cubicBezTo>
                        <a:pt x="1013" y="11515"/>
                        <a:pt x="659" y="12882"/>
                        <a:pt x="482" y="14274"/>
                      </a:cubicBezTo>
                      <a:cubicBezTo>
                        <a:pt x="305" y="15362"/>
                        <a:pt x="229" y="16374"/>
                        <a:pt x="254" y="17311"/>
                      </a:cubicBezTo>
                      <a:cubicBezTo>
                        <a:pt x="229" y="17311"/>
                        <a:pt x="203" y="17311"/>
                        <a:pt x="153" y="17336"/>
                      </a:cubicBezTo>
                      <a:cubicBezTo>
                        <a:pt x="102" y="17387"/>
                        <a:pt x="26" y="17437"/>
                        <a:pt x="26" y="17513"/>
                      </a:cubicBezTo>
                      <a:cubicBezTo>
                        <a:pt x="1" y="17564"/>
                        <a:pt x="26" y="17640"/>
                        <a:pt x="26" y="17665"/>
                      </a:cubicBezTo>
                      <a:cubicBezTo>
                        <a:pt x="127" y="17817"/>
                        <a:pt x="203" y="17944"/>
                        <a:pt x="279" y="18070"/>
                      </a:cubicBezTo>
                      <a:lnTo>
                        <a:pt x="279" y="18095"/>
                      </a:lnTo>
                      <a:cubicBezTo>
                        <a:pt x="279" y="18171"/>
                        <a:pt x="355" y="18273"/>
                        <a:pt x="456" y="18298"/>
                      </a:cubicBezTo>
                      <a:cubicBezTo>
                        <a:pt x="507" y="18399"/>
                        <a:pt x="608" y="18475"/>
                        <a:pt x="659" y="18576"/>
                      </a:cubicBezTo>
                      <a:cubicBezTo>
                        <a:pt x="887" y="18855"/>
                        <a:pt x="1140" y="19108"/>
                        <a:pt x="1418" y="19361"/>
                      </a:cubicBezTo>
                      <a:cubicBezTo>
                        <a:pt x="1950" y="19842"/>
                        <a:pt x="2557" y="20221"/>
                        <a:pt x="3215" y="20500"/>
                      </a:cubicBezTo>
                      <a:cubicBezTo>
                        <a:pt x="3848" y="20753"/>
                        <a:pt x="4556" y="20930"/>
                        <a:pt x="5214" y="20930"/>
                      </a:cubicBezTo>
                      <a:cubicBezTo>
                        <a:pt x="5948" y="20930"/>
                        <a:pt x="6631" y="20753"/>
                        <a:pt x="7264" y="20449"/>
                      </a:cubicBezTo>
                      <a:lnTo>
                        <a:pt x="7365" y="20424"/>
                      </a:lnTo>
                      <a:lnTo>
                        <a:pt x="7365" y="20424"/>
                      </a:lnTo>
                      <a:cubicBezTo>
                        <a:pt x="7239" y="20550"/>
                        <a:pt x="7087" y="20677"/>
                        <a:pt x="6960" y="20803"/>
                      </a:cubicBezTo>
                      <a:cubicBezTo>
                        <a:pt x="6885" y="20854"/>
                        <a:pt x="6859" y="20879"/>
                        <a:pt x="6859" y="20955"/>
                      </a:cubicBezTo>
                      <a:cubicBezTo>
                        <a:pt x="6859" y="21006"/>
                        <a:pt x="6859" y="21082"/>
                        <a:pt x="6935" y="21132"/>
                      </a:cubicBezTo>
                      <a:cubicBezTo>
                        <a:pt x="6960" y="21208"/>
                        <a:pt x="7062" y="21234"/>
                        <a:pt x="7112" y="21234"/>
                      </a:cubicBezTo>
                      <a:cubicBezTo>
                        <a:pt x="7188" y="21234"/>
                        <a:pt x="7214" y="21208"/>
                        <a:pt x="7264" y="21183"/>
                      </a:cubicBezTo>
                      <a:cubicBezTo>
                        <a:pt x="7593" y="20854"/>
                        <a:pt x="7947" y="20550"/>
                        <a:pt x="8226" y="20196"/>
                      </a:cubicBezTo>
                      <a:cubicBezTo>
                        <a:pt x="8454" y="19918"/>
                        <a:pt x="8656" y="19614"/>
                        <a:pt x="8859" y="19285"/>
                      </a:cubicBezTo>
                      <a:cubicBezTo>
                        <a:pt x="9213" y="18677"/>
                        <a:pt x="9517" y="17969"/>
                        <a:pt x="9795" y="17184"/>
                      </a:cubicBezTo>
                      <a:cubicBezTo>
                        <a:pt x="10099" y="16374"/>
                        <a:pt x="10276" y="15514"/>
                        <a:pt x="10402" y="14881"/>
                      </a:cubicBezTo>
                      <a:cubicBezTo>
                        <a:pt x="10554" y="14173"/>
                        <a:pt x="10681" y="13489"/>
                        <a:pt x="10807" y="12831"/>
                      </a:cubicBezTo>
                      <a:lnTo>
                        <a:pt x="10883" y="12528"/>
                      </a:lnTo>
                      <a:cubicBezTo>
                        <a:pt x="11010" y="11895"/>
                        <a:pt x="11136" y="11186"/>
                        <a:pt x="11288" y="10478"/>
                      </a:cubicBezTo>
                      <a:lnTo>
                        <a:pt x="11288" y="10478"/>
                      </a:lnTo>
                      <a:lnTo>
                        <a:pt x="11263" y="10554"/>
                      </a:lnTo>
                      <a:cubicBezTo>
                        <a:pt x="11313" y="10326"/>
                        <a:pt x="11364" y="10098"/>
                        <a:pt x="11415" y="9921"/>
                      </a:cubicBezTo>
                      <a:cubicBezTo>
                        <a:pt x="11440" y="9744"/>
                        <a:pt x="11516" y="9617"/>
                        <a:pt x="11541" y="9465"/>
                      </a:cubicBezTo>
                      <a:lnTo>
                        <a:pt x="11566" y="9339"/>
                      </a:lnTo>
                      <a:cubicBezTo>
                        <a:pt x="11769" y="8782"/>
                        <a:pt x="11921" y="8276"/>
                        <a:pt x="12047" y="7770"/>
                      </a:cubicBezTo>
                      <a:cubicBezTo>
                        <a:pt x="12250" y="7061"/>
                        <a:pt x="12402" y="6504"/>
                        <a:pt x="12452" y="5998"/>
                      </a:cubicBezTo>
                      <a:cubicBezTo>
                        <a:pt x="12528" y="5695"/>
                        <a:pt x="12553" y="5442"/>
                        <a:pt x="12553" y="5239"/>
                      </a:cubicBezTo>
                      <a:cubicBezTo>
                        <a:pt x="12604" y="4986"/>
                        <a:pt x="12553" y="4758"/>
                        <a:pt x="12528" y="4556"/>
                      </a:cubicBezTo>
                      <a:cubicBezTo>
                        <a:pt x="12503" y="4379"/>
                        <a:pt x="12427" y="4227"/>
                        <a:pt x="12326" y="4100"/>
                      </a:cubicBezTo>
                      <a:cubicBezTo>
                        <a:pt x="12250" y="3974"/>
                        <a:pt x="12073" y="3872"/>
                        <a:pt x="11921" y="3847"/>
                      </a:cubicBezTo>
                      <a:lnTo>
                        <a:pt x="11744" y="3847"/>
                      </a:lnTo>
                      <a:cubicBezTo>
                        <a:pt x="11794" y="3619"/>
                        <a:pt x="11895" y="3366"/>
                        <a:pt x="11946" y="3113"/>
                      </a:cubicBezTo>
                      <a:cubicBezTo>
                        <a:pt x="12047" y="2835"/>
                        <a:pt x="12123" y="2531"/>
                        <a:pt x="12149" y="2329"/>
                      </a:cubicBezTo>
                      <a:cubicBezTo>
                        <a:pt x="12174" y="2126"/>
                        <a:pt x="12250" y="1848"/>
                        <a:pt x="12250" y="1595"/>
                      </a:cubicBezTo>
                      <a:cubicBezTo>
                        <a:pt x="12250" y="1494"/>
                        <a:pt x="12250" y="1392"/>
                        <a:pt x="12199" y="1266"/>
                      </a:cubicBezTo>
                      <a:cubicBezTo>
                        <a:pt x="12174" y="1190"/>
                        <a:pt x="12149" y="1063"/>
                        <a:pt x="12073" y="987"/>
                      </a:cubicBezTo>
                      <a:cubicBezTo>
                        <a:pt x="12022" y="886"/>
                        <a:pt x="11921" y="861"/>
                        <a:pt x="11870" y="836"/>
                      </a:cubicBezTo>
                      <a:cubicBezTo>
                        <a:pt x="11794" y="810"/>
                        <a:pt x="11744" y="810"/>
                        <a:pt x="11668" y="810"/>
                      </a:cubicBezTo>
                      <a:lnTo>
                        <a:pt x="11541" y="810"/>
                      </a:lnTo>
                      <a:cubicBezTo>
                        <a:pt x="11440" y="810"/>
                        <a:pt x="11389" y="836"/>
                        <a:pt x="11288" y="886"/>
                      </a:cubicBezTo>
                      <a:cubicBezTo>
                        <a:pt x="11313" y="760"/>
                        <a:pt x="11313" y="684"/>
                        <a:pt x="11313" y="557"/>
                      </a:cubicBezTo>
                      <a:cubicBezTo>
                        <a:pt x="11313" y="329"/>
                        <a:pt x="11162" y="127"/>
                        <a:pt x="10984" y="76"/>
                      </a:cubicBezTo>
                      <a:cubicBezTo>
                        <a:pt x="10833" y="51"/>
                        <a:pt x="10731" y="0"/>
                        <a:pt x="10630"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6"/>
                <p:cNvSpPr/>
                <p:nvPr/>
              </p:nvSpPr>
              <p:spPr>
                <a:xfrm>
                  <a:off x="2527687" y="3544145"/>
                  <a:ext cx="554577" cy="936154"/>
                </a:xfrm>
                <a:custGeom>
                  <a:avLst/>
                  <a:gdLst/>
                  <a:ahLst/>
                  <a:cxnLst/>
                  <a:rect l="l" t="t" r="r" b="b"/>
                  <a:pathLst>
                    <a:path w="12579" h="21234" extrusionOk="0">
                      <a:moveTo>
                        <a:pt x="1949" y="1"/>
                      </a:moveTo>
                      <a:cubicBezTo>
                        <a:pt x="1848" y="1"/>
                        <a:pt x="1772" y="26"/>
                        <a:pt x="1595" y="76"/>
                      </a:cubicBezTo>
                      <a:cubicBezTo>
                        <a:pt x="1418" y="127"/>
                        <a:pt x="1266" y="330"/>
                        <a:pt x="1266" y="532"/>
                      </a:cubicBezTo>
                      <a:cubicBezTo>
                        <a:pt x="1266" y="659"/>
                        <a:pt x="1266" y="760"/>
                        <a:pt x="1291" y="886"/>
                      </a:cubicBezTo>
                      <a:cubicBezTo>
                        <a:pt x="1190" y="836"/>
                        <a:pt x="1139" y="785"/>
                        <a:pt x="1038" y="785"/>
                      </a:cubicBezTo>
                      <a:lnTo>
                        <a:pt x="912" y="785"/>
                      </a:lnTo>
                      <a:cubicBezTo>
                        <a:pt x="836" y="785"/>
                        <a:pt x="785" y="785"/>
                        <a:pt x="709" y="836"/>
                      </a:cubicBezTo>
                      <a:cubicBezTo>
                        <a:pt x="658" y="861"/>
                        <a:pt x="557" y="886"/>
                        <a:pt x="507" y="988"/>
                      </a:cubicBezTo>
                      <a:cubicBezTo>
                        <a:pt x="431" y="1038"/>
                        <a:pt x="405" y="1165"/>
                        <a:pt x="380" y="1266"/>
                      </a:cubicBezTo>
                      <a:cubicBezTo>
                        <a:pt x="329" y="1392"/>
                        <a:pt x="329" y="1494"/>
                        <a:pt x="329" y="1595"/>
                      </a:cubicBezTo>
                      <a:cubicBezTo>
                        <a:pt x="329" y="1848"/>
                        <a:pt x="405" y="2126"/>
                        <a:pt x="431" y="2304"/>
                      </a:cubicBezTo>
                      <a:cubicBezTo>
                        <a:pt x="456" y="2531"/>
                        <a:pt x="532" y="2810"/>
                        <a:pt x="633" y="3113"/>
                      </a:cubicBezTo>
                      <a:cubicBezTo>
                        <a:pt x="684" y="3366"/>
                        <a:pt x="785" y="3620"/>
                        <a:pt x="836" y="3822"/>
                      </a:cubicBezTo>
                      <a:lnTo>
                        <a:pt x="658" y="3822"/>
                      </a:lnTo>
                      <a:cubicBezTo>
                        <a:pt x="507" y="3873"/>
                        <a:pt x="329" y="3949"/>
                        <a:pt x="254" y="4075"/>
                      </a:cubicBezTo>
                      <a:cubicBezTo>
                        <a:pt x="152" y="4202"/>
                        <a:pt x="76" y="4379"/>
                        <a:pt x="51" y="4556"/>
                      </a:cubicBezTo>
                      <a:cubicBezTo>
                        <a:pt x="26" y="4758"/>
                        <a:pt x="0" y="4961"/>
                        <a:pt x="26" y="5214"/>
                      </a:cubicBezTo>
                      <a:cubicBezTo>
                        <a:pt x="26" y="5442"/>
                        <a:pt x="51" y="5695"/>
                        <a:pt x="127" y="5973"/>
                      </a:cubicBezTo>
                      <a:cubicBezTo>
                        <a:pt x="178" y="6479"/>
                        <a:pt x="329" y="7061"/>
                        <a:pt x="532" y="7745"/>
                      </a:cubicBezTo>
                      <a:cubicBezTo>
                        <a:pt x="658" y="8251"/>
                        <a:pt x="810" y="8757"/>
                        <a:pt x="1013" y="9339"/>
                      </a:cubicBezTo>
                      <a:lnTo>
                        <a:pt x="1038" y="9466"/>
                      </a:lnTo>
                      <a:cubicBezTo>
                        <a:pt x="1063" y="9617"/>
                        <a:pt x="1139" y="9744"/>
                        <a:pt x="1165" y="9896"/>
                      </a:cubicBezTo>
                      <a:cubicBezTo>
                        <a:pt x="1215" y="10098"/>
                        <a:pt x="1266" y="10326"/>
                        <a:pt x="1316" y="10529"/>
                      </a:cubicBezTo>
                      <a:lnTo>
                        <a:pt x="1291" y="10478"/>
                      </a:lnTo>
                      <a:lnTo>
                        <a:pt x="1291" y="10478"/>
                      </a:lnTo>
                      <a:cubicBezTo>
                        <a:pt x="1443" y="11161"/>
                        <a:pt x="1570" y="11895"/>
                        <a:pt x="1696" y="12528"/>
                      </a:cubicBezTo>
                      <a:lnTo>
                        <a:pt x="1772" y="12806"/>
                      </a:lnTo>
                      <a:cubicBezTo>
                        <a:pt x="1899" y="13490"/>
                        <a:pt x="2025" y="14173"/>
                        <a:pt x="2177" y="14881"/>
                      </a:cubicBezTo>
                      <a:cubicBezTo>
                        <a:pt x="2303" y="15514"/>
                        <a:pt x="2481" y="16349"/>
                        <a:pt x="2784" y="17184"/>
                      </a:cubicBezTo>
                      <a:cubicBezTo>
                        <a:pt x="3063" y="17969"/>
                        <a:pt x="3366" y="18678"/>
                        <a:pt x="3721" y="19260"/>
                      </a:cubicBezTo>
                      <a:cubicBezTo>
                        <a:pt x="3923" y="19614"/>
                        <a:pt x="4126" y="19892"/>
                        <a:pt x="4353" y="20196"/>
                      </a:cubicBezTo>
                      <a:cubicBezTo>
                        <a:pt x="4632" y="20525"/>
                        <a:pt x="4986" y="20854"/>
                        <a:pt x="5315" y="21158"/>
                      </a:cubicBezTo>
                      <a:cubicBezTo>
                        <a:pt x="5366" y="21208"/>
                        <a:pt x="5391" y="21234"/>
                        <a:pt x="5467" y="21234"/>
                      </a:cubicBezTo>
                      <a:cubicBezTo>
                        <a:pt x="5518" y="21234"/>
                        <a:pt x="5619" y="21208"/>
                        <a:pt x="5644" y="21132"/>
                      </a:cubicBezTo>
                      <a:cubicBezTo>
                        <a:pt x="5720" y="21082"/>
                        <a:pt x="5720" y="21006"/>
                        <a:pt x="5720" y="20955"/>
                      </a:cubicBezTo>
                      <a:cubicBezTo>
                        <a:pt x="5720" y="20879"/>
                        <a:pt x="5695" y="20854"/>
                        <a:pt x="5619" y="20778"/>
                      </a:cubicBezTo>
                      <a:cubicBezTo>
                        <a:pt x="5492" y="20652"/>
                        <a:pt x="5340" y="20525"/>
                        <a:pt x="5214" y="20399"/>
                      </a:cubicBezTo>
                      <a:lnTo>
                        <a:pt x="5214" y="20399"/>
                      </a:lnTo>
                      <a:lnTo>
                        <a:pt x="5315" y="20449"/>
                      </a:lnTo>
                      <a:cubicBezTo>
                        <a:pt x="5948" y="20753"/>
                        <a:pt x="6631" y="20905"/>
                        <a:pt x="7365" y="20905"/>
                      </a:cubicBezTo>
                      <a:cubicBezTo>
                        <a:pt x="8023" y="20905"/>
                        <a:pt x="8732" y="20753"/>
                        <a:pt x="9364" y="20500"/>
                      </a:cubicBezTo>
                      <a:cubicBezTo>
                        <a:pt x="10022" y="20221"/>
                        <a:pt x="10630" y="19842"/>
                        <a:pt x="11161" y="19361"/>
                      </a:cubicBezTo>
                      <a:cubicBezTo>
                        <a:pt x="11440" y="19108"/>
                        <a:pt x="11693" y="18855"/>
                        <a:pt x="11920" y="18576"/>
                      </a:cubicBezTo>
                      <a:cubicBezTo>
                        <a:pt x="11971" y="18475"/>
                        <a:pt x="12072" y="18374"/>
                        <a:pt x="12148" y="18298"/>
                      </a:cubicBezTo>
                      <a:cubicBezTo>
                        <a:pt x="12224" y="18247"/>
                        <a:pt x="12300" y="18171"/>
                        <a:pt x="12300" y="18096"/>
                      </a:cubicBezTo>
                      <a:lnTo>
                        <a:pt x="12300" y="18070"/>
                      </a:lnTo>
                      <a:cubicBezTo>
                        <a:pt x="12401" y="17944"/>
                        <a:pt x="12452" y="17792"/>
                        <a:pt x="12553" y="17665"/>
                      </a:cubicBezTo>
                      <a:cubicBezTo>
                        <a:pt x="12553" y="17615"/>
                        <a:pt x="12578" y="17564"/>
                        <a:pt x="12553" y="17488"/>
                      </a:cubicBezTo>
                      <a:cubicBezTo>
                        <a:pt x="12553" y="17438"/>
                        <a:pt x="12477" y="17362"/>
                        <a:pt x="12427" y="17336"/>
                      </a:cubicBezTo>
                      <a:cubicBezTo>
                        <a:pt x="12401" y="17311"/>
                        <a:pt x="12351" y="17311"/>
                        <a:pt x="12325" y="17311"/>
                      </a:cubicBezTo>
                      <a:cubicBezTo>
                        <a:pt x="12351" y="16349"/>
                        <a:pt x="12275" y="15337"/>
                        <a:pt x="12098" y="14274"/>
                      </a:cubicBezTo>
                      <a:cubicBezTo>
                        <a:pt x="11920" y="12882"/>
                        <a:pt x="11566" y="11516"/>
                        <a:pt x="11085" y="10149"/>
                      </a:cubicBezTo>
                      <a:cubicBezTo>
                        <a:pt x="10630" y="8757"/>
                        <a:pt x="10022" y="7441"/>
                        <a:pt x="9314" y="6201"/>
                      </a:cubicBezTo>
                      <a:cubicBezTo>
                        <a:pt x="8605" y="4910"/>
                        <a:pt x="7770" y="3797"/>
                        <a:pt x="6884" y="2886"/>
                      </a:cubicBezTo>
                      <a:cubicBezTo>
                        <a:pt x="6403" y="2379"/>
                        <a:pt x="5948" y="1975"/>
                        <a:pt x="5467" y="1620"/>
                      </a:cubicBezTo>
                      <a:cubicBezTo>
                        <a:pt x="5214" y="1418"/>
                        <a:pt x="4936" y="1266"/>
                        <a:pt x="4682" y="1114"/>
                      </a:cubicBezTo>
                      <a:lnTo>
                        <a:pt x="4632" y="1089"/>
                      </a:lnTo>
                      <a:cubicBezTo>
                        <a:pt x="4480" y="988"/>
                        <a:pt x="4328" y="886"/>
                        <a:pt x="4176" y="810"/>
                      </a:cubicBezTo>
                      <a:cubicBezTo>
                        <a:pt x="3974" y="734"/>
                        <a:pt x="3797" y="659"/>
                        <a:pt x="3594" y="633"/>
                      </a:cubicBezTo>
                      <a:lnTo>
                        <a:pt x="3569" y="633"/>
                      </a:lnTo>
                      <a:cubicBezTo>
                        <a:pt x="3493" y="633"/>
                        <a:pt x="3468" y="633"/>
                        <a:pt x="3442" y="659"/>
                      </a:cubicBezTo>
                      <a:cubicBezTo>
                        <a:pt x="3417" y="633"/>
                        <a:pt x="3366" y="608"/>
                        <a:pt x="3316" y="557"/>
                      </a:cubicBezTo>
                      <a:cubicBezTo>
                        <a:pt x="3215" y="481"/>
                        <a:pt x="3113" y="405"/>
                        <a:pt x="2987" y="355"/>
                      </a:cubicBezTo>
                      <a:cubicBezTo>
                        <a:pt x="2734" y="228"/>
                        <a:pt x="2531" y="127"/>
                        <a:pt x="2303" y="76"/>
                      </a:cubicBezTo>
                      <a:cubicBezTo>
                        <a:pt x="2177" y="26"/>
                        <a:pt x="2050" y="1"/>
                        <a:pt x="1949" y="1"/>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6"/>
                <p:cNvSpPr/>
                <p:nvPr/>
              </p:nvSpPr>
              <p:spPr>
                <a:xfrm>
                  <a:off x="1362829" y="4289503"/>
                  <a:ext cx="727502" cy="749810"/>
                </a:xfrm>
                <a:custGeom>
                  <a:avLst/>
                  <a:gdLst/>
                  <a:ahLst/>
                  <a:cxnLst/>
                  <a:rect l="l" t="t" r="r" b="b"/>
                  <a:pathLst>
                    <a:path w="16501" h="17007" extrusionOk="0">
                      <a:moveTo>
                        <a:pt x="7618" y="0"/>
                      </a:moveTo>
                      <a:cubicBezTo>
                        <a:pt x="5694" y="2910"/>
                        <a:pt x="3720" y="6276"/>
                        <a:pt x="1670" y="10275"/>
                      </a:cubicBezTo>
                      <a:cubicBezTo>
                        <a:pt x="1139" y="11313"/>
                        <a:pt x="608" y="12350"/>
                        <a:pt x="25" y="13540"/>
                      </a:cubicBezTo>
                      <a:cubicBezTo>
                        <a:pt x="0" y="13616"/>
                        <a:pt x="0" y="13717"/>
                        <a:pt x="25" y="13793"/>
                      </a:cubicBezTo>
                      <a:cubicBezTo>
                        <a:pt x="25" y="13818"/>
                        <a:pt x="51" y="13869"/>
                        <a:pt x="101" y="13869"/>
                      </a:cubicBezTo>
                      <a:cubicBezTo>
                        <a:pt x="633" y="14324"/>
                        <a:pt x="1190" y="14729"/>
                        <a:pt x="1822" y="15083"/>
                      </a:cubicBezTo>
                      <a:cubicBezTo>
                        <a:pt x="2430" y="15438"/>
                        <a:pt x="3138" y="15741"/>
                        <a:pt x="3847" y="16020"/>
                      </a:cubicBezTo>
                      <a:cubicBezTo>
                        <a:pt x="5239" y="16577"/>
                        <a:pt x="6757" y="16880"/>
                        <a:pt x="8377" y="16982"/>
                      </a:cubicBezTo>
                      <a:cubicBezTo>
                        <a:pt x="8731" y="17007"/>
                        <a:pt x="9086" y="17007"/>
                        <a:pt x="9415" y="17007"/>
                      </a:cubicBezTo>
                      <a:cubicBezTo>
                        <a:pt x="10250" y="17007"/>
                        <a:pt x="11034" y="16956"/>
                        <a:pt x="11819" y="16830"/>
                      </a:cubicBezTo>
                      <a:cubicBezTo>
                        <a:pt x="12831" y="16653"/>
                        <a:pt x="13818" y="16374"/>
                        <a:pt x="14679" y="15969"/>
                      </a:cubicBezTo>
                      <a:cubicBezTo>
                        <a:pt x="14704" y="15969"/>
                        <a:pt x="14729" y="15995"/>
                        <a:pt x="14780" y="15995"/>
                      </a:cubicBezTo>
                      <a:cubicBezTo>
                        <a:pt x="14831" y="15995"/>
                        <a:pt x="14906" y="15969"/>
                        <a:pt x="14932" y="15944"/>
                      </a:cubicBezTo>
                      <a:cubicBezTo>
                        <a:pt x="14957" y="15893"/>
                        <a:pt x="14982" y="15868"/>
                        <a:pt x="14982" y="15843"/>
                      </a:cubicBezTo>
                      <a:cubicBezTo>
                        <a:pt x="15058" y="15817"/>
                        <a:pt x="15084" y="15767"/>
                        <a:pt x="15109" y="15716"/>
                      </a:cubicBezTo>
                      <a:cubicBezTo>
                        <a:pt x="15160" y="15640"/>
                        <a:pt x="15109" y="15590"/>
                        <a:pt x="15084" y="15514"/>
                      </a:cubicBezTo>
                      <a:cubicBezTo>
                        <a:pt x="15058" y="15488"/>
                        <a:pt x="15058" y="15463"/>
                        <a:pt x="15033" y="15463"/>
                      </a:cubicBezTo>
                      <a:cubicBezTo>
                        <a:pt x="15134" y="13818"/>
                        <a:pt x="15362" y="12173"/>
                        <a:pt x="15615" y="10250"/>
                      </a:cubicBezTo>
                      <a:lnTo>
                        <a:pt x="15615" y="10199"/>
                      </a:lnTo>
                      <a:cubicBezTo>
                        <a:pt x="15716" y="9617"/>
                        <a:pt x="15767" y="9010"/>
                        <a:pt x="15868" y="8402"/>
                      </a:cubicBezTo>
                      <a:lnTo>
                        <a:pt x="15868" y="8352"/>
                      </a:lnTo>
                      <a:cubicBezTo>
                        <a:pt x="16096" y="6605"/>
                        <a:pt x="16374" y="4606"/>
                        <a:pt x="16501" y="2607"/>
                      </a:cubicBezTo>
                      <a:cubicBezTo>
                        <a:pt x="16501" y="2581"/>
                        <a:pt x="16501" y="2531"/>
                        <a:pt x="16476" y="2480"/>
                      </a:cubicBezTo>
                      <a:cubicBezTo>
                        <a:pt x="16324" y="2556"/>
                        <a:pt x="16197" y="2581"/>
                        <a:pt x="16045" y="2657"/>
                      </a:cubicBezTo>
                      <a:cubicBezTo>
                        <a:pt x="15716" y="2733"/>
                        <a:pt x="15362" y="2809"/>
                        <a:pt x="15058" y="2835"/>
                      </a:cubicBezTo>
                      <a:cubicBezTo>
                        <a:pt x="14831" y="2859"/>
                        <a:pt x="14601" y="2870"/>
                        <a:pt x="14372" y="2870"/>
                      </a:cubicBezTo>
                      <a:cubicBezTo>
                        <a:pt x="13884" y="2870"/>
                        <a:pt x="13397" y="2819"/>
                        <a:pt x="12932" y="2733"/>
                      </a:cubicBezTo>
                      <a:cubicBezTo>
                        <a:pt x="12199" y="2607"/>
                        <a:pt x="11465" y="2404"/>
                        <a:pt x="10781" y="2101"/>
                      </a:cubicBezTo>
                      <a:cubicBezTo>
                        <a:pt x="10123" y="1822"/>
                        <a:pt x="9440" y="1468"/>
                        <a:pt x="8883" y="1063"/>
                      </a:cubicBezTo>
                      <a:cubicBezTo>
                        <a:pt x="8453" y="759"/>
                        <a:pt x="7997" y="405"/>
                        <a:pt x="7618" y="0"/>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6"/>
                <p:cNvSpPr/>
                <p:nvPr/>
              </p:nvSpPr>
              <p:spPr>
                <a:xfrm>
                  <a:off x="2690593" y="4281655"/>
                  <a:ext cx="727546" cy="750957"/>
                </a:xfrm>
                <a:custGeom>
                  <a:avLst/>
                  <a:gdLst/>
                  <a:ahLst/>
                  <a:cxnLst/>
                  <a:rect l="l" t="t" r="r" b="b"/>
                  <a:pathLst>
                    <a:path w="16502" h="17033" extrusionOk="0">
                      <a:moveTo>
                        <a:pt x="8883" y="1"/>
                      </a:moveTo>
                      <a:cubicBezTo>
                        <a:pt x="8504" y="431"/>
                        <a:pt x="8074" y="760"/>
                        <a:pt x="7618" y="1089"/>
                      </a:cubicBezTo>
                      <a:cubicBezTo>
                        <a:pt x="7061" y="1494"/>
                        <a:pt x="6378" y="1848"/>
                        <a:pt x="5720" y="2127"/>
                      </a:cubicBezTo>
                      <a:cubicBezTo>
                        <a:pt x="5037" y="2405"/>
                        <a:pt x="4303" y="2633"/>
                        <a:pt x="3569" y="2759"/>
                      </a:cubicBezTo>
                      <a:cubicBezTo>
                        <a:pt x="3102" y="2846"/>
                        <a:pt x="2611" y="2885"/>
                        <a:pt x="2121" y="2885"/>
                      </a:cubicBezTo>
                      <a:cubicBezTo>
                        <a:pt x="1894" y="2885"/>
                        <a:pt x="1667" y="2877"/>
                        <a:pt x="1443" y="2861"/>
                      </a:cubicBezTo>
                      <a:cubicBezTo>
                        <a:pt x="1139" y="2835"/>
                        <a:pt x="785" y="2759"/>
                        <a:pt x="481" y="2658"/>
                      </a:cubicBezTo>
                      <a:cubicBezTo>
                        <a:pt x="304" y="2608"/>
                        <a:pt x="178" y="2582"/>
                        <a:pt x="26" y="2506"/>
                      </a:cubicBezTo>
                      <a:cubicBezTo>
                        <a:pt x="0" y="2532"/>
                        <a:pt x="0" y="2608"/>
                        <a:pt x="0" y="2633"/>
                      </a:cubicBezTo>
                      <a:cubicBezTo>
                        <a:pt x="127" y="4632"/>
                        <a:pt x="405" y="6632"/>
                        <a:pt x="633" y="8352"/>
                      </a:cubicBezTo>
                      <a:lnTo>
                        <a:pt x="633" y="8428"/>
                      </a:lnTo>
                      <a:cubicBezTo>
                        <a:pt x="734" y="9036"/>
                        <a:pt x="785" y="9618"/>
                        <a:pt x="886" y="10225"/>
                      </a:cubicBezTo>
                      <a:lnTo>
                        <a:pt x="886" y="10251"/>
                      </a:lnTo>
                      <a:cubicBezTo>
                        <a:pt x="1139" y="12199"/>
                        <a:pt x="1367" y="13844"/>
                        <a:pt x="1494" y="15489"/>
                      </a:cubicBezTo>
                      <a:cubicBezTo>
                        <a:pt x="1443" y="15489"/>
                        <a:pt x="1443" y="15515"/>
                        <a:pt x="1418" y="15540"/>
                      </a:cubicBezTo>
                      <a:cubicBezTo>
                        <a:pt x="1392" y="15616"/>
                        <a:pt x="1367" y="15666"/>
                        <a:pt x="1392" y="15742"/>
                      </a:cubicBezTo>
                      <a:cubicBezTo>
                        <a:pt x="1418" y="15793"/>
                        <a:pt x="1443" y="15818"/>
                        <a:pt x="1519" y="15869"/>
                      </a:cubicBezTo>
                      <a:cubicBezTo>
                        <a:pt x="1519" y="15894"/>
                        <a:pt x="1544" y="15919"/>
                        <a:pt x="1570" y="15945"/>
                      </a:cubicBezTo>
                      <a:cubicBezTo>
                        <a:pt x="1620" y="15995"/>
                        <a:pt x="1671" y="16021"/>
                        <a:pt x="1747" y="16021"/>
                      </a:cubicBezTo>
                      <a:cubicBezTo>
                        <a:pt x="1772" y="16021"/>
                        <a:pt x="1797" y="15995"/>
                        <a:pt x="1823" y="15995"/>
                      </a:cubicBezTo>
                      <a:cubicBezTo>
                        <a:pt x="2683" y="16400"/>
                        <a:pt x="3670" y="16679"/>
                        <a:pt x="4682" y="16831"/>
                      </a:cubicBezTo>
                      <a:cubicBezTo>
                        <a:pt x="5467" y="16957"/>
                        <a:pt x="6251" y="17033"/>
                        <a:pt x="7087" y="17033"/>
                      </a:cubicBezTo>
                      <a:cubicBezTo>
                        <a:pt x="7441" y="17033"/>
                        <a:pt x="7770" y="17033"/>
                        <a:pt x="8124" y="17008"/>
                      </a:cubicBezTo>
                      <a:cubicBezTo>
                        <a:pt x="9744" y="16906"/>
                        <a:pt x="11262" y="16577"/>
                        <a:pt x="12654" y="16046"/>
                      </a:cubicBezTo>
                      <a:cubicBezTo>
                        <a:pt x="13388" y="15768"/>
                        <a:pt x="14072" y="15439"/>
                        <a:pt x="14679" y="15110"/>
                      </a:cubicBezTo>
                      <a:cubicBezTo>
                        <a:pt x="15312" y="14755"/>
                        <a:pt x="15868" y="14350"/>
                        <a:pt x="16425" y="13895"/>
                      </a:cubicBezTo>
                      <a:cubicBezTo>
                        <a:pt x="16450" y="13895"/>
                        <a:pt x="16476" y="13844"/>
                        <a:pt x="16476" y="13794"/>
                      </a:cubicBezTo>
                      <a:cubicBezTo>
                        <a:pt x="16501" y="13743"/>
                        <a:pt x="16501" y="13642"/>
                        <a:pt x="16476" y="13541"/>
                      </a:cubicBezTo>
                      <a:cubicBezTo>
                        <a:pt x="15919" y="12376"/>
                        <a:pt x="15362" y="11339"/>
                        <a:pt x="14831" y="10301"/>
                      </a:cubicBezTo>
                      <a:cubicBezTo>
                        <a:pt x="12781" y="6277"/>
                        <a:pt x="10807" y="2911"/>
                        <a:pt x="8883" y="1"/>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6" name="Google Shape;3156;p106"/>
              <p:cNvSpPr/>
              <p:nvPr/>
            </p:nvSpPr>
            <p:spPr>
              <a:xfrm>
                <a:off x="1047175" y="4914452"/>
                <a:ext cx="2691300" cy="228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57" name="Google Shape;3157;p106"/>
              <p:cNvCxnSpPr/>
              <p:nvPr/>
            </p:nvCxnSpPr>
            <p:spPr>
              <a:xfrm>
                <a:off x="1060900" y="4905275"/>
                <a:ext cx="2682000" cy="0"/>
              </a:xfrm>
              <a:prstGeom prst="straightConnector1">
                <a:avLst/>
              </a:prstGeom>
              <a:noFill/>
              <a:ln w="28575" cap="flat" cmpd="sng">
                <a:solidFill>
                  <a:schemeClr val="accent1"/>
                </a:solidFill>
                <a:prstDash val="solid"/>
                <a:round/>
                <a:headEnd type="none" w="med" len="med"/>
                <a:tailEnd type="none" w="med" len="med"/>
              </a:ln>
            </p:spPr>
          </p:cxnSp>
        </p:grpSp>
      </p:grpSp>
      <p:sp>
        <p:nvSpPr>
          <p:cNvPr id="66" name="TextBox 65"/>
          <p:cNvSpPr txBox="1"/>
          <p:nvPr/>
        </p:nvSpPr>
        <p:spPr>
          <a:xfrm>
            <a:off x="3082264" y="175551"/>
            <a:ext cx="6061736" cy="630942"/>
          </a:xfrm>
          <a:prstGeom prst="rect">
            <a:avLst/>
          </a:prstGeom>
          <a:noFill/>
        </p:spPr>
        <p:txBody>
          <a:bodyPr wrap="square" rtlCol="0">
            <a:spAutoFit/>
          </a:bodyPr>
          <a:lstStyle/>
          <a:p>
            <a:pPr algn="ctr"/>
            <a:r>
              <a:rPr lang="en-US" sz="3500" b="1" smtClean="0"/>
              <a:t>KHỞI ĐỘNG</a:t>
            </a:r>
            <a:endParaRPr lang="en-US" sz="3500" b="1"/>
          </a:p>
        </p:txBody>
      </p:sp>
      <p:sp>
        <p:nvSpPr>
          <p:cNvPr id="67" name="Rounded Rectangle 66"/>
          <p:cNvSpPr/>
          <p:nvPr/>
        </p:nvSpPr>
        <p:spPr>
          <a:xfrm>
            <a:off x="5207861" y="967741"/>
            <a:ext cx="3469333" cy="3844290"/>
          </a:xfrm>
          <a:prstGeom prst="roundRect">
            <a:avLst>
              <a:gd name="adj" fmla="val 5018"/>
            </a:avLst>
          </a:prstGeom>
          <a:solidFill>
            <a:srgbClr val="FFFFCC"/>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Đóng vai “Bạn mụn trứng cá”, “Bạn khử mùi”, “Bạn dinh dưỡng”, “Bạn </a:t>
            </a:r>
            <a:r>
              <a:rPr lang="vi-VN" sz="2000">
                <a:solidFill>
                  <a:srgbClr val="000000"/>
                </a:solidFill>
              </a:rPr>
              <a:t>gây </a:t>
            </a:r>
            <a:r>
              <a:rPr lang="vi-VN" sz="2000" smtClean="0">
                <a:solidFill>
                  <a:srgbClr val="000000"/>
                </a:solidFill>
              </a:rPr>
              <a:t>nghiện</a:t>
            </a:r>
            <a:r>
              <a:rPr lang="en-US" sz="2000" smtClean="0">
                <a:solidFill>
                  <a:srgbClr val="000000"/>
                </a:solidFill>
              </a:rPr>
              <a:t>”</a:t>
            </a:r>
            <a:r>
              <a:rPr lang="vi-VN" sz="2000" smtClean="0">
                <a:solidFill>
                  <a:srgbClr val="000000"/>
                </a:solidFill>
              </a:rPr>
              <a:t>.... </a:t>
            </a:r>
            <a:r>
              <a:rPr lang="vi-VN" sz="2000">
                <a:solidFill>
                  <a:srgbClr val="000000"/>
                </a:solidFill>
              </a:rPr>
              <a:t>để nói về những việc nên làm, không nên làm giúp chăm sóc và bảo vệ sức khoẻ về thể chất, tinh thần ở tuổi dậy thì.</a:t>
            </a:r>
            <a:endParaRPr lang="en-US" sz="2000">
              <a:solidFill>
                <a:srgbClr val="000000"/>
              </a:solidFill>
            </a:endParaRPr>
          </a:p>
        </p:txBody>
      </p:sp>
    </p:spTree>
    <p:extLst>
      <p:ext uri="{BB962C8B-B14F-4D97-AF65-F5344CB8AC3E}">
        <p14:creationId xmlns:p14="http://schemas.microsoft.com/office/powerpoint/2010/main" val="35240029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sp>
        <p:nvSpPr>
          <p:cNvPr id="3603" name="Google Shape;3603;p119"/>
          <p:cNvSpPr/>
          <p:nvPr/>
        </p:nvSpPr>
        <p:spPr>
          <a:xfrm rot="10800000" flipH="1">
            <a:off x="4297350" y="907692"/>
            <a:ext cx="4609872" cy="3632256"/>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648" r="14352"/>
          <a:stretch/>
        </p:blipFill>
        <p:spPr>
          <a:xfrm>
            <a:off x="5332473" y="1220853"/>
            <a:ext cx="2846400" cy="2846400"/>
          </a:xfrm>
          <a:prstGeom prst="ellipse">
            <a:avLst/>
          </a:prstGeom>
          <a:ln w="28575">
            <a:solidFill>
              <a:srgbClr val="FD8F35"/>
            </a:solidFill>
          </a:ln>
        </p:spPr>
      </p:pic>
      <p:grpSp>
        <p:nvGrpSpPr>
          <p:cNvPr id="3608" name="Google Shape;3608;p119"/>
          <p:cNvGrpSpPr/>
          <p:nvPr/>
        </p:nvGrpSpPr>
        <p:grpSpPr>
          <a:xfrm rot="1653658">
            <a:off x="5087235" y="2956860"/>
            <a:ext cx="886005" cy="754502"/>
            <a:chOff x="668575" y="730375"/>
            <a:chExt cx="885982" cy="754482"/>
          </a:xfrm>
        </p:grpSpPr>
        <p:sp>
          <p:nvSpPr>
            <p:cNvPr id="3609" name="Google Shape;3609;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3" name="Google Shape;3613;p119"/>
          <p:cNvGrpSpPr/>
          <p:nvPr/>
        </p:nvGrpSpPr>
        <p:grpSpPr>
          <a:xfrm rot="230284">
            <a:off x="4058384" y="250447"/>
            <a:ext cx="1091481" cy="1085492"/>
            <a:chOff x="6950349" y="3121287"/>
            <a:chExt cx="1531035" cy="1522635"/>
          </a:xfrm>
        </p:grpSpPr>
        <p:sp>
          <p:nvSpPr>
            <p:cNvPr id="3614" name="Google Shape;3614;p119"/>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9"/>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9"/>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9"/>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119"/>
          <p:cNvGrpSpPr/>
          <p:nvPr/>
        </p:nvGrpSpPr>
        <p:grpSpPr>
          <a:xfrm rot="1653658">
            <a:off x="4776860" y="2553910"/>
            <a:ext cx="886005" cy="754502"/>
            <a:chOff x="668575" y="730375"/>
            <a:chExt cx="885982" cy="754482"/>
          </a:xfrm>
        </p:grpSpPr>
        <p:sp>
          <p:nvSpPr>
            <p:cNvPr id="3619" name="Google Shape;3619;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3" name="Google Shape;3623;p119"/>
          <p:cNvGrpSpPr/>
          <p:nvPr/>
        </p:nvGrpSpPr>
        <p:grpSpPr>
          <a:xfrm>
            <a:off x="8564842" y="1603099"/>
            <a:ext cx="267100" cy="241525"/>
            <a:chOff x="901475" y="940075"/>
            <a:chExt cx="267100" cy="241525"/>
          </a:xfrm>
        </p:grpSpPr>
        <p:sp>
          <p:nvSpPr>
            <p:cNvPr id="3624" name="Google Shape;3624;p119"/>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9"/>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6" name="Google Shape;3626;p119"/>
          <p:cNvGrpSpPr/>
          <p:nvPr/>
        </p:nvGrpSpPr>
        <p:grpSpPr>
          <a:xfrm>
            <a:off x="4830028" y="4350062"/>
            <a:ext cx="496416" cy="422736"/>
            <a:chOff x="668575" y="730375"/>
            <a:chExt cx="885982" cy="754482"/>
          </a:xfrm>
        </p:grpSpPr>
        <p:sp>
          <p:nvSpPr>
            <p:cNvPr id="3627" name="Google Shape;3627;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1" name="Google Shape;3631;p119"/>
          <p:cNvGrpSpPr/>
          <p:nvPr/>
        </p:nvGrpSpPr>
        <p:grpSpPr>
          <a:xfrm>
            <a:off x="4513682" y="4164849"/>
            <a:ext cx="267100" cy="241525"/>
            <a:chOff x="901475" y="940075"/>
            <a:chExt cx="267100" cy="241525"/>
          </a:xfrm>
        </p:grpSpPr>
        <p:sp>
          <p:nvSpPr>
            <p:cNvPr id="3632" name="Google Shape;3632;p119"/>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9"/>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896005" y="2296874"/>
            <a:ext cx="2704880" cy="630942"/>
          </a:xfrm>
          <a:prstGeom prst="rect">
            <a:avLst/>
          </a:prstGeom>
          <a:noFill/>
        </p:spPr>
        <p:txBody>
          <a:bodyPr wrap="square" rtlCol="0">
            <a:spAutoFit/>
          </a:bodyPr>
          <a:lstStyle/>
          <a:p>
            <a:pPr algn="ctr"/>
            <a:r>
              <a:rPr lang="en-US" sz="3500" b="1" smtClean="0"/>
              <a:t>LUYỆN TẬP</a:t>
            </a:r>
            <a:endParaRPr lang="en-US" sz="3500" b="1"/>
          </a:p>
        </p:txBody>
      </p:sp>
    </p:spTree>
    <p:extLst>
      <p:ext uri="{BB962C8B-B14F-4D97-AF65-F5344CB8AC3E}">
        <p14:creationId xmlns:p14="http://schemas.microsoft.com/office/powerpoint/2010/main" val="1074134157"/>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34432"/>
            <a:ext cx="9144000" cy="630942"/>
          </a:xfrm>
          <a:prstGeom prst="rect">
            <a:avLst/>
          </a:prstGeom>
          <a:noFill/>
        </p:spPr>
        <p:txBody>
          <a:bodyPr wrap="square" rtlCol="0">
            <a:spAutoFit/>
          </a:bodyPr>
          <a:lstStyle/>
          <a:p>
            <a:pPr algn="ctr"/>
            <a:r>
              <a:rPr lang="en-US" sz="3500" b="1" smtClean="0"/>
              <a:t>KHỞI ĐỘNG</a:t>
            </a:r>
            <a:endParaRPr lang="en-US" sz="3500" b="1"/>
          </a:p>
        </p:txBody>
      </p:sp>
      <p:grpSp>
        <p:nvGrpSpPr>
          <p:cNvPr id="19" name="Group 18"/>
          <p:cNvGrpSpPr/>
          <p:nvPr/>
        </p:nvGrpSpPr>
        <p:grpSpPr>
          <a:xfrm>
            <a:off x="819149" y="964857"/>
            <a:ext cx="7505702" cy="738786"/>
            <a:chOff x="584199" y="1905077"/>
            <a:chExt cx="7505702" cy="738786"/>
          </a:xfrm>
        </p:grpSpPr>
        <p:sp>
          <p:nvSpPr>
            <p:cNvPr id="20" name="Rectangle: Diagonal Corners Rounded 29">
              <a:extLst>
                <a:ext uri="{FF2B5EF4-FFF2-40B4-BE49-F238E27FC236}">
                  <a16:creationId xmlns:a16="http://schemas.microsoft.com/office/drawing/2014/main" id="{0C244BCA-CC79-3B1F-8856-82D155DB12B6}"/>
                </a:ext>
              </a:extLst>
            </p:cNvPr>
            <p:cNvSpPr/>
            <p:nvPr/>
          </p:nvSpPr>
          <p:spPr>
            <a:xfrm>
              <a:off x="584199" y="1984802"/>
              <a:ext cx="7110729" cy="659061"/>
            </a:xfrm>
            <a:prstGeom prst="round2DiagRect">
              <a:avLst>
                <a:gd name="adj1" fmla="val 12008"/>
                <a:gd name="adj2" fmla="val 0"/>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tx1"/>
                  </a:solidFill>
                  <a:cs typeface="Arial" panose="020B0604020202020204" pitchFamily="34" charset="0"/>
                </a:rPr>
                <a:t>Kể những việc em thường làm mỗi ngày </a:t>
              </a:r>
              <a:r>
                <a:rPr lang="vi-VN" sz="2000" smtClean="0">
                  <a:solidFill>
                    <a:schemeClr val="tx1"/>
                  </a:solidFill>
                  <a:cs typeface="Arial" panose="020B0604020202020204" pitchFamily="34" charset="0"/>
                </a:rPr>
                <a:t>đ</a:t>
              </a:r>
              <a:r>
                <a:rPr lang="en-US" sz="2000" smtClean="0">
                  <a:solidFill>
                    <a:schemeClr val="tx1"/>
                  </a:solidFill>
                  <a:cs typeface="Arial" panose="020B0604020202020204" pitchFamily="34" charset="0"/>
                </a:rPr>
                <a:t>ể</a:t>
              </a:r>
              <a:r>
                <a:rPr lang="vi-VN" sz="2000" smtClean="0">
                  <a:solidFill>
                    <a:schemeClr val="tx1"/>
                  </a:solidFill>
                  <a:cs typeface="Arial" panose="020B0604020202020204" pitchFamily="34" charset="0"/>
                </a:rPr>
                <a:t> </a:t>
              </a:r>
              <a:r>
                <a:rPr lang="vi-VN" sz="2000">
                  <a:solidFill>
                    <a:schemeClr val="tx1"/>
                  </a:solidFill>
                  <a:cs typeface="Arial" panose="020B0604020202020204" pitchFamily="34" charset="0"/>
                </a:rPr>
                <a:t>vệ sinh cơ thể.</a:t>
              </a:r>
              <a:endParaRPr lang="en-US" sz="2000">
                <a:solidFill>
                  <a:schemeClr val="tx1"/>
                </a:solidFill>
                <a:latin typeface="Arial" panose="020B0604020202020204" pitchFamily="34" charset="0"/>
                <a:cs typeface="Arial" panose="020B0604020202020204" pitchFamily="34" charset="0"/>
              </a:endParaRPr>
            </a:p>
          </p:txBody>
        </p:sp>
        <p:pic>
          <p:nvPicPr>
            <p:cNvPr id="21" name="Picture 20" descr="https://cdn-icons-png.flaticon.com/128/5384/5384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217" y="1905077"/>
              <a:ext cx="566684" cy="56668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66712" t="3694" r="20791" b="76579"/>
          <a:stretch/>
        </p:blipFill>
        <p:spPr>
          <a:xfrm>
            <a:off x="160110" y="2440457"/>
            <a:ext cx="1712233" cy="2703043"/>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83507" t="3694" r="3397" b="76579"/>
          <a:stretch/>
        </p:blipFill>
        <p:spPr>
          <a:xfrm>
            <a:off x="7144297" y="2440456"/>
            <a:ext cx="1794423" cy="2703043"/>
          </a:xfrm>
          <a:prstGeom prst="rect">
            <a:avLst/>
          </a:prstGeom>
        </p:spPr>
      </p:pic>
      <p:sp>
        <p:nvSpPr>
          <p:cNvPr id="27" name="Rounded Rectangular Callout 26"/>
          <p:cNvSpPr/>
          <p:nvPr/>
        </p:nvSpPr>
        <p:spPr>
          <a:xfrm>
            <a:off x="1970406" y="2018039"/>
            <a:ext cx="2220687" cy="1625046"/>
          </a:xfrm>
          <a:prstGeom prst="wedgeRoundRectCallout">
            <a:avLst>
              <a:gd name="adj1" fmla="val -69852"/>
              <a:gd name="adj2" fmla="val 33918"/>
              <a:gd name="adj3" fmla="val 16667"/>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Bạn thường làm gì mỗi ngày </a:t>
            </a:r>
            <a:r>
              <a:rPr lang="vi-VN" sz="2000" smtClean="0">
                <a:solidFill>
                  <a:srgbClr val="000000"/>
                </a:solidFill>
              </a:rPr>
              <a:t>đ</a:t>
            </a:r>
            <a:r>
              <a:rPr lang="en-US" sz="2000" smtClean="0">
                <a:solidFill>
                  <a:srgbClr val="000000"/>
                </a:solidFill>
              </a:rPr>
              <a:t>ể</a:t>
            </a:r>
            <a:r>
              <a:rPr lang="vi-VN" sz="2000" smtClean="0">
                <a:solidFill>
                  <a:srgbClr val="000000"/>
                </a:solidFill>
              </a:rPr>
              <a:t> </a:t>
            </a:r>
            <a:r>
              <a:rPr lang="vi-VN" sz="2000">
                <a:solidFill>
                  <a:srgbClr val="000000"/>
                </a:solidFill>
              </a:rPr>
              <a:t>vệ sinh cơ thể?</a:t>
            </a:r>
            <a:endParaRPr lang="en-US" sz="2000">
              <a:solidFill>
                <a:srgbClr val="000000"/>
              </a:solidFill>
            </a:endParaRPr>
          </a:p>
        </p:txBody>
      </p:sp>
      <p:sp>
        <p:nvSpPr>
          <p:cNvPr id="28" name="Rounded Rectangular Callout 27"/>
          <p:cNvSpPr/>
          <p:nvPr/>
        </p:nvSpPr>
        <p:spPr>
          <a:xfrm>
            <a:off x="4564291" y="2133600"/>
            <a:ext cx="2481943" cy="2412843"/>
          </a:xfrm>
          <a:prstGeom prst="wedgeRoundRectCallout">
            <a:avLst>
              <a:gd name="adj1" fmla="val 68642"/>
              <a:gd name="adj2" fmla="val -588"/>
              <a:gd name="adj3" fmla="val 16667"/>
            </a:avLst>
          </a:prstGeom>
          <a:solidFill>
            <a:schemeClr val="accent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Mình rửa mặt, tắm gội, vệ sinh cơ quan sinh dục, thay quần áo sau khi đi học về.</a:t>
            </a:r>
            <a:endParaRPr lang="en-US" sz="2000">
              <a:solidFill>
                <a:srgbClr val="000000"/>
              </a:solidFill>
            </a:endParaRPr>
          </a:p>
        </p:txBody>
      </p:sp>
    </p:spTree>
    <p:extLst>
      <p:ext uri="{BB962C8B-B14F-4D97-AF65-F5344CB8AC3E}">
        <p14:creationId xmlns:p14="http://schemas.microsoft.com/office/powerpoint/2010/main" val="18240366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95018" y="229986"/>
            <a:ext cx="5553964" cy="593392"/>
          </a:xfrm>
          <a:prstGeom prst="roundRect">
            <a:avLst/>
          </a:prstGeom>
          <a:solidFill>
            <a:srgbClr val="FFEBB9"/>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noProof="0" smtClean="0">
                <a:latin typeface="Arial" panose="020B0604020202020204" pitchFamily="34" charset="0"/>
                <a:cs typeface="Arial" panose="020B0604020202020204" pitchFamily="34" charset="0"/>
              </a:rPr>
              <a:t>Hoạt động: Cùng thảo luận (SGK tr.88)</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7" name="TextBox 16"/>
          <p:cNvSpPr txBox="1"/>
          <p:nvPr/>
        </p:nvSpPr>
        <p:spPr>
          <a:xfrm>
            <a:off x="304800" y="912278"/>
            <a:ext cx="8534400" cy="203132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2100" smtClean="0"/>
              <a:t>Thảo </a:t>
            </a:r>
            <a:r>
              <a:rPr lang="vi-VN" sz="2100"/>
              <a:t>luận những việc nên làm và không nên làm để chăm sóc và bảo vệ sức khoẻ về thể chất, tinh thần ở tuổi dậy thì. Giải thích.</a:t>
            </a:r>
          </a:p>
          <a:p>
            <a:pPr marL="457200" indent="-457200" algn="just">
              <a:lnSpc>
                <a:spcPct val="150000"/>
              </a:lnSpc>
              <a:buFont typeface="Wingdings" panose="05000000000000000000" pitchFamily="2" charset="2"/>
              <a:buChar char="Ø"/>
            </a:pPr>
            <a:r>
              <a:rPr lang="vi-VN" sz="2100" smtClean="0"/>
              <a:t>Chia </a:t>
            </a:r>
            <a:r>
              <a:rPr lang="vi-VN" sz="2100"/>
              <a:t>sẻ những việc em thường xuyên làm để chăm sóc và bảo vệ sức khoẻ về thể chất</a:t>
            </a:r>
            <a:r>
              <a:rPr lang="vi-VN" sz="2100"/>
              <a:t>, </a:t>
            </a:r>
            <a:r>
              <a:rPr lang="vi-VN" sz="2100" smtClean="0"/>
              <a:t>t</a:t>
            </a:r>
            <a:r>
              <a:rPr lang="en-US" sz="2100" smtClean="0"/>
              <a:t>i</a:t>
            </a:r>
            <a:r>
              <a:rPr lang="vi-VN" sz="2100" smtClean="0"/>
              <a:t>nh th</a:t>
            </a:r>
            <a:r>
              <a:rPr lang="en-US" sz="2100" smtClean="0"/>
              <a:t>ầ</a:t>
            </a:r>
            <a:r>
              <a:rPr lang="vi-VN" sz="2100" smtClean="0"/>
              <a:t>n </a:t>
            </a:r>
            <a:r>
              <a:rPr lang="vi-VN" sz="2100"/>
              <a:t>theo bảng gợi ý.</a:t>
            </a:r>
          </a:p>
        </p:txBody>
      </p:sp>
      <p:graphicFrame>
        <p:nvGraphicFramePr>
          <p:cNvPr id="4" name="Table 3"/>
          <p:cNvGraphicFramePr>
            <a:graphicFrameLocks noGrp="1"/>
          </p:cNvGraphicFramePr>
          <p:nvPr>
            <p:extLst>
              <p:ext uri="{D42A27DB-BD31-4B8C-83A1-F6EECF244321}">
                <p14:modId xmlns:p14="http://schemas.microsoft.com/office/powerpoint/2010/main" val="943002636"/>
              </p:ext>
            </p:extLst>
          </p:nvPr>
        </p:nvGraphicFramePr>
        <p:xfrm>
          <a:off x="393700" y="2943603"/>
          <a:ext cx="8356600" cy="1971296"/>
        </p:xfrm>
        <a:graphic>
          <a:graphicData uri="http://schemas.openxmlformats.org/drawingml/2006/table">
            <a:tbl>
              <a:tblPr firstRow="1" firstCol="1" bandRow="1">
                <a:tableStyleId>{2B6E5E65-2CB2-4E9F-82A3-BE87758A0435}</a:tableStyleId>
              </a:tblPr>
              <a:tblGrid>
                <a:gridCol w="698500">
                  <a:extLst>
                    <a:ext uri="{9D8B030D-6E8A-4147-A177-3AD203B41FA5}">
                      <a16:colId xmlns:a16="http://schemas.microsoft.com/office/drawing/2014/main" val="3315883644"/>
                    </a:ext>
                  </a:extLst>
                </a:gridCol>
                <a:gridCol w="2273300">
                  <a:extLst>
                    <a:ext uri="{9D8B030D-6E8A-4147-A177-3AD203B41FA5}">
                      <a16:colId xmlns:a16="http://schemas.microsoft.com/office/drawing/2014/main" val="1854823528"/>
                    </a:ext>
                  </a:extLst>
                </a:gridCol>
                <a:gridCol w="2705100">
                  <a:extLst>
                    <a:ext uri="{9D8B030D-6E8A-4147-A177-3AD203B41FA5}">
                      <a16:colId xmlns:a16="http://schemas.microsoft.com/office/drawing/2014/main" val="1187941872"/>
                    </a:ext>
                  </a:extLst>
                </a:gridCol>
                <a:gridCol w="2679700">
                  <a:extLst>
                    <a:ext uri="{9D8B030D-6E8A-4147-A177-3AD203B41FA5}">
                      <a16:colId xmlns:a16="http://schemas.microsoft.com/office/drawing/2014/main" val="2216993398"/>
                    </a:ext>
                  </a:extLst>
                </a:gridCol>
              </a:tblGrid>
              <a:tr h="492824">
                <a:tc>
                  <a:txBody>
                    <a:bodyPr/>
                    <a:lstStyle/>
                    <a:p>
                      <a:pPr marL="0" marR="0" algn="ctr">
                        <a:lnSpc>
                          <a:spcPct val="150000"/>
                        </a:lnSpc>
                        <a:spcBef>
                          <a:spcPts val="0"/>
                        </a:spcBef>
                        <a:spcAft>
                          <a:spcPts val="0"/>
                        </a:spcAft>
                      </a:pPr>
                      <a:r>
                        <a:rPr lang="nl-NL" sz="2000" b="1">
                          <a:effectLst/>
                        </a:rPr>
                        <a:t>STT</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Việc làm</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Thời gian thực hiện</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Lợi ích</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78034573"/>
                  </a:ext>
                </a:extLst>
              </a:tr>
              <a:tr h="985648">
                <a:tc>
                  <a:txBody>
                    <a:bodyPr/>
                    <a:lstStyle/>
                    <a:p>
                      <a:pPr marL="0" marR="0" algn="ctr">
                        <a:lnSpc>
                          <a:spcPct val="150000"/>
                        </a:lnSpc>
                        <a:spcBef>
                          <a:spcPts val="0"/>
                        </a:spcBef>
                        <a:spcAft>
                          <a:spcPts val="0"/>
                        </a:spcAft>
                      </a:pPr>
                      <a:r>
                        <a:rPr lang="nl-NL" sz="2000">
                          <a:effectLst/>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Tập luyện thể dục thể thao</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Buổi sáng</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Cơ thể khỏe mạnh, tinh thần vui vẻ</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835831180"/>
                  </a:ext>
                </a:extLst>
              </a:tr>
              <a:tr h="492824">
                <a:tc>
                  <a:txBody>
                    <a:bodyPr/>
                    <a:lstStyle/>
                    <a:p>
                      <a:pPr marL="0" marR="0" algn="ctr">
                        <a:lnSpc>
                          <a:spcPct val="150000"/>
                        </a:lnSpc>
                        <a:spcBef>
                          <a:spcPts val="0"/>
                        </a:spcBef>
                        <a:spcAft>
                          <a:spcPts val="0"/>
                        </a:spcAft>
                      </a:pPr>
                      <a:r>
                        <a:rPr lang="nl-NL"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31892304"/>
                  </a:ext>
                </a:extLst>
              </a:tr>
            </a:tbl>
          </a:graphicData>
        </a:graphic>
      </p:graphicFrame>
    </p:spTree>
    <p:extLst>
      <p:ext uri="{BB962C8B-B14F-4D97-AF65-F5344CB8AC3E}">
        <p14:creationId xmlns:p14="http://schemas.microsoft.com/office/powerpoint/2010/main" val="261194045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9519819"/>
              </p:ext>
            </p:extLst>
          </p:nvPr>
        </p:nvGraphicFramePr>
        <p:xfrm>
          <a:off x="0" y="0"/>
          <a:ext cx="9144000" cy="5143501"/>
        </p:xfrm>
        <a:graphic>
          <a:graphicData uri="http://schemas.openxmlformats.org/drawingml/2006/table">
            <a:tbl>
              <a:tblPr firstRow="1" firstCol="1" bandRow="1">
                <a:tableStyleId>{2B6E5E65-2CB2-4E9F-82A3-BE87758A0435}</a:tableStyleId>
              </a:tblPr>
              <a:tblGrid>
                <a:gridCol w="774700">
                  <a:extLst>
                    <a:ext uri="{9D8B030D-6E8A-4147-A177-3AD203B41FA5}">
                      <a16:colId xmlns:a16="http://schemas.microsoft.com/office/drawing/2014/main" val="3742887849"/>
                    </a:ext>
                  </a:extLst>
                </a:gridCol>
                <a:gridCol w="2959100">
                  <a:extLst>
                    <a:ext uri="{9D8B030D-6E8A-4147-A177-3AD203B41FA5}">
                      <a16:colId xmlns:a16="http://schemas.microsoft.com/office/drawing/2014/main" val="3730316153"/>
                    </a:ext>
                  </a:extLst>
                </a:gridCol>
                <a:gridCol w="2794000">
                  <a:extLst>
                    <a:ext uri="{9D8B030D-6E8A-4147-A177-3AD203B41FA5}">
                      <a16:colId xmlns:a16="http://schemas.microsoft.com/office/drawing/2014/main" val="1059189223"/>
                    </a:ext>
                  </a:extLst>
                </a:gridCol>
                <a:gridCol w="2616200">
                  <a:extLst>
                    <a:ext uri="{9D8B030D-6E8A-4147-A177-3AD203B41FA5}">
                      <a16:colId xmlns:a16="http://schemas.microsoft.com/office/drawing/2014/main" val="2222576016"/>
                    </a:ext>
                  </a:extLst>
                </a:gridCol>
              </a:tblGrid>
              <a:tr h="642938">
                <a:tc>
                  <a:txBody>
                    <a:bodyPr/>
                    <a:lstStyle/>
                    <a:p>
                      <a:pPr marL="0" marR="0" algn="ctr">
                        <a:lnSpc>
                          <a:spcPct val="150000"/>
                        </a:lnSpc>
                        <a:spcBef>
                          <a:spcPts val="0"/>
                        </a:spcBef>
                        <a:spcAft>
                          <a:spcPts val="0"/>
                        </a:spcAft>
                      </a:pPr>
                      <a:r>
                        <a:rPr lang="nl-NL" sz="2000" b="1">
                          <a:effectLst/>
                        </a:rPr>
                        <a:t>STT</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Việc làm</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Thời gian thực hiện</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nl-NL" sz="2000" b="1">
                          <a:effectLst/>
                        </a:rPr>
                        <a:t>Lợi ích</a:t>
                      </a:r>
                      <a:endParaRPr lang="en-US" sz="2000" b="1">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659848160"/>
                  </a:ext>
                </a:extLst>
              </a:tr>
              <a:tr h="1285875">
                <a:tc>
                  <a:txBody>
                    <a:bodyPr/>
                    <a:lstStyle/>
                    <a:p>
                      <a:pPr marL="0" marR="0" algn="ctr">
                        <a:lnSpc>
                          <a:spcPct val="150000"/>
                        </a:lnSpc>
                        <a:spcBef>
                          <a:spcPts val="0"/>
                        </a:spcBef>
                        <a:spcAft>
                          <a:spcPts val="0"/>
                        </a:spcAft>
                      </a:pPr>
                      <a:r>
                        <a:rPr lang="nl-NL" sz="2000">
                          <a:effectLst/>
                        </a:rPr>
                        <a:t>1</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Tập luyện thể </a:t>
                      </a:r>
                      <a:r>
                        <a:rPr lang="nl-NL" sz="2000">
                          <a:effectLst/>
                        </a:rPr>
                        <a:t>dục </a:t>
                      </a:r>
                      <a:endParaRPr lang="nl-NL" sz="2000" smtClean="0">
                        <a:effectLst/>
                      </a:endParaRPr>
                    </a:p>
                    <a:p>
                      <a:pPr marL="0" marR="0" algn="ctr">
                        <a:lnSpc>
                          <a:spcPct val="150000"/>
                        </a:lnSpc>
                        <a:spcBef>
                          <a:spcPts val="0"/>
                        </a:spcBef>
                        <a:spcAft>
                          <a:spcPts val="0"/>
                        </a:spcAft>
                      </a:pPr>
                      <a:r>
                        <a:rPr lang="nl-NL" sz="2000" smtClean="0">
                          <a:effectLst/>
                        </a:rPr>
                        <a:t>thể </a:t>
                      </a:r>
                      <a:r>
                        <a:rPr lang="nl-NL" sz="2000">
                          <a:effectLst/>
                        </a:rPr>
                        <a:t>thao</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Buổi sáng</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Cơ thể khỏe mạnh, tinh thần vui vẻ</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915996011"/>
                  </a:ext>
                </a:extLst>
              </a:tr>
              <a:tr h="1928813">
                <a:tc>
                  <a:txBody>
                    <a:bodyPr/>
                    <a:lstStyle/>
                    <a:p>
                      <a:pPr marL="0" marR="0" algn="ctr">
                        <a:lnSpc>
                          <a:spcPct val="150000"/>
                        </a:lnSpc>
                        <a:spcBef>
                          <a:spcPts val="0"/>
                        </a:spcBef>
                        <a:spcAft>
                          <a:spcPts val="0"/>
                        </a:spcAft>
                      </a:pPr>
                      <a:r>
                        <a:rPr lang="nl-NL" sz="2000">
                          <a:effectLst/>
                        </a:rPr>
                        <a:t>2</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Rửa mặt, tắm, gội </a:t>
                      </a:r>
                      <a:r>
                        <a:rPr lang="nl-NL" sz="2000">
                          <a:effectLst/>
                        </a:rPr>
                        <a:t>và </a:t>
                      </a:r>
                      <a:endParaRPr lang="nl-NL" sz="2000" smtClean="0">
                        <a:effectLst/>
                      </a:endParaRPr>
                    </a:p>
                    <a:p>
                      <a:pPr marL="0" marR="0" algn="ctr">
                        <a:lnSpc>
                          <a:spcPct val="150000"/>
                        </a:lnSpc>
                        <a:spcBef>
                          <a:spcPts val="0"/>
                        </a:spcBef>
                        <a:spcAft>
                          <a:spcPts val="0"/>
                        </a:spcAft>
                      </a:pPr>
                      <a:r>
                        <a:rPr lang="nl-NL" sz="2000" smtClean="0">
                          <a:effectLst/>
                        </a:rPr>
                        <a:t>vệ </a:t>
                      </a:r>
                      <a:r>
                        <a:rPr lang="nl-NL" sz="2000">
                          <a:effectLst/>
                        </a:rPr>
                        <a:t>sinh cơ </a:t>
                      </a:r>
                      <a:r>
                        <a:rPr lang="nl-NL" sz="2000">
                          <a:effectLst/>
                        </a:rPr>
                        <a:t>quan </a:t>
                      </a:r>
                      <a:endParaRPr lang="nl-NL" sz="2000" smtClean="0">
                        <a:effectLst/>
                      </a:endParaRPr>
                    </a:p>
                    <a:p>
                      <a:pPr marL="0" marR="0" algn="ctr">
                        <a:lnSpc>
                          <a:spcPct val="150000"/>
                        </a:lnSpc>
                        <a:spcBef>
                          <a:spcPts val="0"/>
                        </a:spcBef>
                        <a:spcAft>
                          <a:spcPts val="0"/>
                        </a:spcAft>
                      </a:pPr>
                      <a:r>
                        <a:rPr lang="nl-NL" sz="2000" smtClean="0">
                          <a:effectLst/>
                        </a:rPr>
                        <a:t>sinh </a:t>
                      </a:r>
                      <a:r>
                        <a:rPr lang="nl-NL" sz="2000">
                          <a:effectLst/>
                        </a:rPr>
                        <a:t>dục đúng cách</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Thường </a:t>
                      </a:r>
                      <a:r>
                        <a:rPr lang="nl-NL" sz="2000">
                          <a:effectLst/>
                        </a:rPr>
                        <a:t>xuyên </a:t>
                      </a:r>
                      <a:endParaRPr lang="nl-NL" sz="2000" smtClean="0">
                        <a:effectLst/>
                      </a:endParaRPr>
                    </a:p>
                    <a:p>
                      <a:pPr marL="0" marR="0" algn="ctr">
                        <a:lnSpc>
                          <a:spcPct val="150000"/>
                        </a:lnSpc>
                        <a:spcBef>
                          <a:spcPts val="0"/>
                        </a:spcBef>
                        <a:spcAft>
                          <a:spcPts val="0"/>
                        </a:spcAft>
                      </a:pPr>
                      <a:r>
                        <a:rPr lang="nl-NL" sz="2000" smtClean="0">
                          <a:effectLst/>
                        </a:rPr>
                        <a:t>mỗi </a:t>
                      </a:r>
                      <a:r>
                        <a:rPr lang="nl-NL" sz="2000">
                          <a:effectLst/>
                        </a:rPr>
                        <a:t>ngày</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Tránh tạo môi trường thuận lợi cho vi khuẩn phát triển</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4148071"/>
                  </a:ext>
                </a:extLst>
              </a:tr>
              <a:tr h="1285875">
                <a:tc>
                  <a:txBody>
                    <a:bodyPr/>
                    <a:lstStyle/>
                    <a:p>
                      <a:pPr marL="0" marR="0" algn="ctr">
                        <a:lnSpc>
                          <a:spcPct val="150000"/>
                        </a:lnSpc>
                        <a:spcBef>
                          <a:spcPts val="0"/>
                        </a:spcBef>
                        <a:spcAft>
                          <a:spcPts val="0"/>
                        </a:spcAft>
                      </a:pPr>
                      <a:r>
                        <a:rPr lang="nl-NL" sz="2000">
                          <a:effectLst/>
                        </a:rPr>
                        <a:t>3</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Thay băng vệ </a:t>
                      </a:r>
                      <a:r>
                        <a:rPr lang="nl-NL" sz="2000">
                          <a:effectLst/>
                        </a:rPr>
                        <a:t>sinh </a:t>
                      </a:r>
                      <a:endParaRPr lang="nl-NL" sz="2000" smtClean="0">
                        <a:effectLst/>
                      </a:endParaRPr>
                    </a:p>
                    <a:p>
                      <a:pPr marL="0" marR="0" algn="ctr">
                        <a:lnSpc>
                          <a:spcPct val="150000"/>
                        </a:lnSpc>
                        <a:spcBef>
                          <a:spcPts val="0"/>
                        </a:spcBef>
                        <a:spcAft>
                          <a:spcPts val="0"/>
                        </a:spcAft>
                      </a:pPr>
                      <a:r>
                        <a:rPr lang="nl-NL" sz="2000" smtClean="0">
                          <a:effectLst/>
                        </a:rPr>
                        <a:t>khoảng </a:t>
                      </a:r>
                      <a:r>
                        <a:rPr lang="nl-NL" sz="2000">
                          <a:effectLst/>
                        </a:rPr>
                        <a:t>4 giờ một lần</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Vào những ngày có kinh nguyệt</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nl-NL" sz="2000">
                          <a:effectLst/>
                        </a:rPr>
                        <a:t>Tránh vi </a:t>
                      </a:r>
                      <a:r>
                        <a:rPr lang="nl-NL" sz="2000">
                          <a:effectLst/>
                        </a:rPr>
                        <a:t>khuẩn </a:t>
                      </a:r>
                      <a:endParaRPr lang="nl-NL" sz="2000" smtClean="0">
                        <a:effectLst/>
                      </a:endParaRPr>
                    </a:p>
                    <a:p>
                      <a:pPr marL="0" marR="0" algn="ctr">
                        <a:lnSpc>
                          <a:spcPct val="150000"/>
                        </a:lnSpc>
                        <a:spcBef>
                          <a:spcPts val="0"/>
                        </a:spcBef>
                        <a:spcAft>
                          <a:spcPts val="0"/>
                        </a:spcAft>
                      </a:pPr>
                      <a:r>
                        <a:rPr lang="nl-NL" sz="2000" smtClean="0">
                          <a:effectLst/>
                        </a:rPr>
                        <a:t>gây </a:t>
                      </a:r>
                      <a:r>
                        <a:rPr lang="nl-NL" sz="2000">
                          <a:effectLst/>
                        </a:rPr>
                        <a:t>bệnh</a:t>
                      </a:r>
                      <a:endParaRPr lang="en-US" sz="2000">
                        <a:effectLst/>
                        <a:latin typeface="Calibri" panose="020F0502020204030204" pitchFamily="34" charset="0"/>
                        <a:ea typeface="SimSun" panose="02010600030101010101" pitchFamily="2" charset="-122"/>
                        <a:cs typeface="Times New Roman" panose="02020603050405020304" pitchFamily="18" charset="0"/>
                      </a:endParaRPr>
                    </a:p>
                  </a:txBody>
                  <a:tcPr marL="34508" marR="345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5779925"/>
                  </a:ext>
                </a:extLst>
              </a:tr>
            </a:tbl>
          </a:graphicData>
        </a:graphic>
      </p:graphicFrame>
    </p:spTree>
    <p:extLst>
      <p:ext uri="{BB962C8B-B14F-4D97-AF65-F5344CB8AC3E}">
        <p14:creationId xmlns:p14="http://schemas.microsoft.com/office/powerpoint/2010/main" val="14471805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4"/>
        <p:cNvGrpSpPr/>
        <p:nvPr/>
      </p:nvGrpSpPr>
      <p:grpSpPr>
        <a:xfrm>
          <a:off x="0" y="0"/>
          <a:ext cx="0" cy="0"/>
          <a:chOff x="0" y="0"/>
          <a:chExt cx="0" cy="0"/>
        </a:xfrm>
      </p:grpSpPr>
      <p:pic>
        <p:nvPicPr>
          <p:cNvPr id="6" name="Google Shape;700;p32"/>
          <p:cNvPicPr preferRelativeResize="0"/>
          <p:nvPr/>
        </p:nvPicPr>
        <p:blipFill rotWithShape="1">
          <a:blip r:embed="rId3">
            <a:extLst>
              <a:ext uri="{28A0092B-C50C-407E-A947-70E740481C1C}">
                <a14:useLocalDpi xmlns:a14="http://schemas.microsoft.com/office/drawing/2010/main" val="0"/>
              </a:ext>
            </a:extLst>
          </a:blip>
          <a:srcRect/>
          <a:stretch/>
        </p:blipFill>
        <p:spPr>
          <a:xfrm>
            <a:off x="5769436" y="1645920"/>
            <a:ext cx="2443114" cy="2443114"/>
          </a:xfrm>
          <a:prstGeom prst="ellipse">
            <a:avLst/>
          </a:prstGeom>
          <a:noFill/>
          <a:ln w="28575">
            <a:solidFill>
              <a:srgbClr val="F36C2F"/>
            </a:solidFill>
          </a:ln>
        </p:spPr>
      </p:pic>
      <p:grpSp>
        <p:nvGrpSpPr>
          <p:cNvPr id="4" name="Group 3"/>
          <p:cNvGrpSpPr/>
          <p:nvPr/>
        </p:nvGrpSpPr>
        <p:grpSpPr>
          <a:xfrm>
            <a:off x="473539" y="1645920"/>
            <a:ext cx="4070224" cy="1952545"/>
            <a:chOff x="702139" y="1597390"/>
            <a:chExt cx="4070224" cy="1952545"/>
          </a:xfrm>
        </p:grpSpPr>
        <p:sp>
          <p:nvSpPr>
            <p:cNvPr id="9" name="Google Shape;660;p30"/>
            <p:cNvSpPr/>
            <p:nvPr/>
          </p:nvSpPr>
          <p:spPr>
            <a:xfrm>
              <a:off x="702139" y="1597390"/>
              <a:ext cx="4040602" cy="1921417"/>
            </a:xfrm>
            <a:prstGeom prst="round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1;p30"/>
            <p:cNvSpPr/>
            <p:nvPr/>
          </p:nvSpPr>
          <p:spPr>
            <a:xfrm>
              <a:off x="731761" y="1628518"/>
              <a:ext cx="4040602" cy="1921417"/>
            </a:xfrm>
            <a:prstGeom prst="roundRect">
              <a:avLst/>
            </a:prstGeom>
            <a:noFill/>
            <a:ln w="19050" cap="flat" cmpd="sng">
              <a:solidFill>
                <a:srgbClr val="F36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731760" y="1927156"/>
              <a:ext cx="4012361" cy="630942"/>
            </a:xfrm>
            <a:prstGeom prst="rect">
              <a:avLst/>
            </a:prstGeom>
            <a:noFill/>
          </p:spPr>
          <p:txBody>
            <a:bodyPr wrap="square" rtlCol="0">
              <a:spAutoFit/>
            </a:bodyPr>
            <a:lstStyle/>
            <a:p>
              <a:pPr algn="ctr"/>
              <a:r>
                <a:rPr lang="en-US" sz="3500" b="1" smtClean="0"/>
                <a:t>Trò chơi</a:t>
              </a:r>
              <a:endParaRPr lang="en-US" sz="3500" b="1"/>
            </a:p>
          </p:txBody>
        </p:sp>
        <p:sp>
          <p:nvSpPr>
            <p:cNvPr id="12" name="TextBox 11"/>
            <p:cNvSpPr txBox="1"/>
            <p:nvPr/>
          </p:nvSpPr>
          <p:spPr>
            <a:xfrm>
              <a:off x="746570" y="2587958"/>
              <a:ext cx="4012361" cy="553998"/>
            </a:xfrm>
            <a:prstGeom prst="rect">
              <a:avLst/>
            </a:prstGeom>
            <a:noFill/>
          </p:spPr>
          <p:txBody>
            <a:bodyPr wrap="square" rtlCol="0">
              <a:spAutoFit/>
            </a:bodyPr>
            <a:lstStyle/>
            <a:p>
              <a:pPr algn="ctr"/>
              <a:r>
                <a:rPr lang="en-US" sz="3000" b="1" smtClean="0">
                  <a:solidFill>
                    <a:srgbClr val="C00000"/>
                  </a:solidFill>
                </a:rPr>
                <a:t>Chú thỏ may mắn</a:t>
              </a:r>
              <a:endParaRPr lang="en-US" sz="3000" b="1">
                <a:solidFill>
                  <a:srgbClr val="C00000"/>
                </a:solidFill>
              </a:endParaRPr>
            </a:p>
          </p:txBody>
        </p:sp>
      </p:grpSp>
      <p:grpSp>
        <p:nvGrpSpPr>
          <p:cNvPr id="14" name="Google Shape;4740;p152"/>
          <p:cNvGrpSpPr/>
          <p:nvPr/>
        </p:nvGrpSpPr>
        <p:grpSpPr>
          <a:xfrm rot="-9641902" flipH="1">
            <a:off x="4497836" y="784550"/>
            <a:ext cx="788746" cy="671677"/>
            <a:chOff x="668575" y="730375"/>
            <a:chExt cx="885982" cy="754482"/>
          </a:xfrm>
        </p:grpSpPr>
        <p:sp>
          <p:nvSpPr>
            <p:cNvPr id="15" name="Google Shape;4741;p15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42;p15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43;p15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44;p15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3001;p102"/>
          <p:cNvSpPr/>
          <p:nvPr/>
        </p:nvSpPr>
        <p:spPr>
          <a:xfrm rot="21084065">
            <a:off x="425256" y="3895789"/>
            <a:ext cx="434454" cy="474072"/>
          </a:xfrm>
          <a:custGeom>
            <a:avLst/>
            <a:gdLst/>
            <a:ahLst/>
            <a:cxnLst/>
            <a:rect l="l" t="t" r="r" b="b"/>
            <a:pathLst>
              <a:path w="8049" h="8783" extrusionOk="0">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198811"/>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11159"/>
            <a:ext cx="9144000" cy="553998"/>
          </a:xfrm>
          <a:prstGeom prst="rect">
            <a:avLst/>
          </a:prstGeom>
          <a:noFill/>
        </p:spPr>
        <p:txBody>
          <a:bodyPr wrap="square" rtlCol="0">
            <a:spAutoFit/>
          </a:bodyPr>
          <a:lstStyle/>
          <a:p>
            <a:pPr algn="ctr"/>
            <a:r>
              <a:rPr lang="en-US" sz="3000" b="1" smtClean="0"/>
              <a:t>CHÚ THỎ MAY MẮN</a:t>
            </a:r>
          </a:p>
        </p:txBody>
      </p:sp>
      <p:pic>
        <p:nvPicPr>
          <p:cNvPr id="17" name="Picture 16">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867" r="60754"/>
          <a:stretch/>
        </p:blipFill>
        <p:spPr>
          <a:xfrm>
            <a:off x="3390104" y="1429467"/>
            <a:ext cx="1166022" cy="1804721"/>
          </a:xfrm>
          <a:prstGeom prst="rect">
            <a:avLst/>
          </a:prstGeom>
        </p:spPr>
      </p:pic>
      <p:pic>
        <p:nvPicPr>
          <p:cNvPr id="18" name="Picture 1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51144" r="7900"/>
          <a:stretch/>
        </p:blipFill>
        <p:spPr>
          <a:xfrm>
            <a:off x="603290" y="1430246"/>
            <a:ext cx="1275280" cy="1753288"/>
          </a:xfrm>
          <a:prstGeom prst="rect">
            <a:avLst/>
          </a:prstGeom>
        </p:spPr>
      </p:pic>
      <p:pic>
        <p:nvPicPr>
          <p:cNvPr id="19" name="Picture 18">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3432" r="60646"/>
          <a:stretch/>
        </p:blipFill>
        <p:spPr>
          <a:xfrm>
            <a:off x="4742444" y="2524204"/>
            <a:ext cx="1151355" cy="1804721"/>
          </a:xfrm>
          <a:prstGeom prst="rect">
            <a:avLst/>
          </a:prstGeom>
        </p:spPr>
      </p:pic>
      <p:pic>
        <p:nvPicPr>
          <p:cNvPr id="20" name="Picture 19">
            <a:hlinkClick r:id="rId9"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40344" r="23048"/>
          <a:stretch/>
        </p:blipFill>
        <p:spPr>
          <a:xfrm>
            <a:off x="6002917" y="1378812"/>
            <a:ext cx="1173355" cy="1804721"/>
          </a:xfrm>
          <a:prstGeom prst="rect">
            <a:avLst/>
          </a:prstGeom>
        </p:spPr>
      </p:pic>
      <p:pic>
        <p:nvPicPr>
          <p:cNvPr id="21" name="Picture 20">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3318" r="21218"/>
          <a:stretch/>
        </p:blipFill>
        <p:spPr>
          <a:xfrm>
            <a:off x="7281980" y="2542256"/>
            <a:ext cx="1136688" cy="1804721"/>
          </a:xfrm>
          <a:prstGeom prst="rect">
            <a:avLst/>
          </a:prstGeom>
        </p:spPr>
      </p:pic>
      <p:pic>
        <p:nvPicPr>
          <p:cNvPr id="22" name="Picture 21">
            <a:hlinkClick r:id="rId11"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276" r="52421"/>
          <a:stretch/>
        </p:blipFill>
        <p:spPr>
          <a:xfrm>
            <a:off x="2117427" y="2624064"/>
            <a:ext cx="1306892" cy="1624333"/>
          </a:xfrm>
          <a:prstGeom prst="rect">
            <a:avLst/>
          </a:prstGeom>
        </p:spPr>
      </p:pic>
      <p:pic>
        <p:nvPicPr>
          <p:cNvPr id="5122" name="Picture 2" descr="https://cdn-icons-png.flaticon.com/128/5590/5590537.png">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48062" y="197314"/>
            <a:ext cx="730220" cy="73022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oogle Shape;599;p27"/>
          <p:cNvGrpSpPr/>
          <p:nvPr/>
        </p:nvGrpSpPr>
        <p:grpSpPr>
          <a:xfrm rot="1140036">
            <a:off x="7946026" y="1484532"/>
            <a:ext cx="476769" cy="470901"/>
            <a:chOff x="4252781" y="935174"/>
            <a:chExt cx="476769" cy="470901"/>
          </a:xfrm>
        </p:grpSpPr>
        <p:sp>
          <p:nvSpPr>
            <p:cNvPr id="26" name="Google Shape;600;p27"/>
            <p:cNvSpPr/>
            <p:nvPr/>
          </p:nvSpPr>
          <p:spPr>
            <a:xfrm>
              <a:off x="4285025" y="935175"/>
              <a:ext cx="444525" cy="470900"/>
            </a:xfrm>
            <a:custGeom>
              <a:avLst/>
              <a:gdLst/>
              <a:ahLst/>
              <a:cxnLst/>
              <a:rect l="l" t="t" r="r" b="b"/>
              <a:pathLst>
                <a:path w="17781" h="18836" extrusionOk="0">
                  <a:moveTo>
                    <a:pt x="3775" y="0"/>
                  </a:moveTo>
                  <a:cubicBezTo>
                    <a:pt x="3585" y="0"/>
                    <a:pt x="3394" y="18"/>
                    <a:pt x="3203" y="55"/>
                  </a:cubicBezTo>
                  <a:cubicBezTo>
                    <a:pt x="1102" y="456"/>
                    <a:pt x="1" y="2924"/>
                    <a:pt x="268" y="5059"/>
                  </a:cubicBezTo>
                  <a:cubicBezTo>
                    <a:pt x="568" y="7160"/>
                    <a:pt x="1802" y="8995"/>
                    <a:pt x="2870" y="10830"/>
                  </a:cubicBezTo>
                  <a:cubicBezTo>
                    <a:pt x="4304" y="13365"/>
                    <a:pt x="5472" y="16033"/>
                    <a:pt x="6339" y="18835"/>
                  </a:cubicBezTo>
                  <a:cubicBezTo>
                    <a:pt x="10108" y="15166"/>
                    <a:pt x="13444" y="11063"/>
                    <a:pt x="16213" y="6593"/>
                  </a:cubicBezTo>
                  <a:cubicBezTo>
                    <a:pt x="17013" y="5326"/>
                    <a:pt x="17780" y="3925"/>
                    <a:pt x="17614" y="2457"/>
                  </a:cubicBezTo>
                  <a:cubicBezTo>
                    <a:pt x="17614" y="2123"/>
                    <a:pt x="17513" y="1823"/>
                    <a:pt x="17313" y="1556"/>
                  </a:cubicBezTo>
                  <a:cubicBezTo>
                    <a:pt x="17061" y="1274"/>
                    <a:pt x="16715" y="1164"/>
                    <a:pt x="16342" y="1164"/>
                  </a:cubicBezTo>
                  <a:cubicBezTo>
                    <a:pt x="15878" y="1164"/>
                    <a:pt x="15370" y="1334"/>
                    <a:pt x="14945" y="1556"/>
                  </a:cubicBezTo>
                  <a:cubicBezTo>
                    <a:pt x="12543" y="2824"/>
                    <a:pt x="10842" y="5059"/>
                    <a:pt x="9174" y="7160"/>
                  </a:cubicBezTo>
                  <a:cubicBezTo>
                    <a:pt x="8741" y="5426"/>
                    <a:pt x="8207" y="3424"/>
                    <a:pt x="7173" y="1957"/>
                  </a:cubicBezTo>
                  <a:cubicBezTo>
                    <a:pt x="6384" y="876"/>
                    <a:pt x="5110" y="0"/>
                    <a:pt x="37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01;p27"/>
            <p:cNvSpPr/>
            <p:nvPr/>
          </p:nvSpPr>
          <p:spPr>
            <a:xfrm>
              <a:off x="4252781" y="935174"/>
              <a:ext cx="444525" cy="470900"/>
            </a:xfrm>
            <a:custGeom>
              <a:avLst/>
              <a:gdLst/>
              <a:ahLst/>
              <a:cxnLst/>
              <a:rect l="l" t="t" r="r" b="b"/>
              <a:pathLst>
                <a:path w="17781" h="18836" extrusionOk="0">
                  <a:moveTo>
                    <a:pt x="3775" y="0"/>
                  </a:moveTo>
                  <a:cubicBezTo>
                    <a:pt x="3585" y="0"/>
                    <a:pt x="3394" y="18"/>
                    <a:pt x="3203" y="55"/>
                  </a:cubicBezTo>
                  <a:cubicBezTo>
                    <a:pt x="1102" y="456"/>
                    <a:pt x="1" y="2924"/>
                    <a:pt x="268" y="5059"/>
                  </a:cubicBezTo>
                  <a:cubicBezTo>
                    <a:pt x="568" y="7160"/>
                    <a:pt x="1802" y="8995"/>
                    <a:pt x="2870" y="10830"/>
                  </a:cubicBezTo>
                  <a:cubicBezTo>
                    <a:pt x="4304" y="13365"/>
                    <a:pt x="5472" y="16033"/>
                    <a:pt x="6339" y="18835"/>
                  </a:cubicBezTo>
                  <a:cubicBezTo>
                    <a:pt x="10108" y="15166"/>
                    <a:pt x="13444" y="11063"/>
                    <a:pt x="16213" y="6593"/>
                  </a:cubicBezTo>
                  <a:cubicBezTo>
                    <a:pt x="17013" y="5326"/>
                    <a:pt x="17780" y="3925"/>
                    <a:pt x="17614" y="2457"/>
                  </a:cubicBezTo>
                  <a:cubicBezTo>
                    <a:pt x="17614" y="2123"/>
                    <a:pt x="17513" y="1823"/>
                    <a:pt x="17313" y="1556"/>
                  </a:cubicBezTo>
                  <a:cubicBezTo>
                    <a:pt x="17061" y="1274"/>
                    <a:pt x="16715" y="1164"/>
                    <a:pt x="16342" y="1164"/>
                  </a:cubicBezTo>
                  <a:cubicBezTo>
                    <a:pt x="15878" y="1164"/>
                    <a:pt x="15370" y="1334"/>
                    <a:pt x="14945" y="1556"/>
                  </a:cubicBezTo>
                  <a:cubicBezTo>
                    <a:pt x="12543" y="2824"/>
                    <a:pt x="10842" y="5059"/>
                    <a:pt x="9174" y="7160"/>
                  </a:cubicBezTo>
                  <a:cubicBezTo>
                    <a:pt x="8741" y="5426"/>
                    <a:pt x="8207" y="3424"/>
                    <a:pt x="7173" y="1957"/>
                  </a:cubicBezTo>
                  <a:cubicBezTo>
                    <a:pt x="6384" y="876"/>
                    <a:pt x="5110" y="0"/>
                    <a:pt x="377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602;p27"/>
          <p:cNvGrpSpPr/>
          <p:nvPr/>
        </p:nvGrpSpPr>
        <p:grpSpPr>
          <a:xfrm rot="20647010">
            <a:off x="2226044" y="1600801"/>
            <a:ext cx="374779" cy="350950"/>
            <a:chOff x="4826800" y="1400925"/>
            <a:chExt cx="374779" cy="350950"/>
          </a:xfrm>
        </p:grpSpPr>
        <p:sp>
          <p:nvSpPr>
            <p:cNvPr id="29" name="Google Shape;603;p27"/>
            <p:cNvSpPr/>
            <p:nvPr/>
          </p:nvSpPr>
          <p:spPr>
            <a:xfrm>
              <a:off x="4826800" y="1400925"/>
              <a:ext cx="346950" cy="350950"/>
            </a:xfrm>
            <a:custGeom>
              <a:avLst/>
              <a:gdLst/>
              <a:ahLst/>
              <a:cxnLst/>
              <a:rect l="l" t="t" r="r" b="b"/>
              <a:pathLst>
                <a:path w="13878" h="14038" extrusionOk="0">
                  <a:moveTo>
                    <a:pt x="11774" y="1"/>
                  </a:moveTo>
                  <a:cubicBezTo>
                    <a:pt x="10765" y="1"/>
                    <a:pt x="9884" y="878"/>
                    <a:pt x="9308" y="1728"/>
                  </a:cubicBezTo>
                  <a:cubicBezTo>
                    <a:pt x="8674" y="2662"/>
                    <a:pt x="8307" y="3696"/>
                    <a:pt x="7773" y="4630"/>
                  </a:cubicBezTo>
                  <a:cubicBezTo>
                    <a:pt x="7139" y="3463"/>
                    <a:pt x="6239" y="2429"/>
                    <a:pt x="5105" y="1695"/>
                  </a:cubicBezTo>
                  <a:cubicBezTo>
                    <a:pt x="4556" y="1306"/>
                    <a:pt x="3914" y="1113"/>
                    <a:pt x="3267" y="1113"/>
                  </a:cubicBezTo>
                  <a:cubicBezTo>
                    <a:pt x="2695" y="1113"/>
                    <a:pt x="2119" y="1264"/>
                    <a:pt x="1602" y="1562"/>
                  </a:cubicBezTo>
                  <a:cubicBezTo>
                    <a:pt x="134" y="2496"/>
                    <a:pt x="1" y="4730"/>
                    <a:pt x="768" y="6298"/>
                  </a:cubicBezTo>
                  <a:cubicBezTo>
                    <a:pt x="1569" y="7866"/>
                    <a:pt x="3003" y="8967"/>
                    <a:pt x="4337" y="10134"/>
                  </a:cubicBezTo>
                  <a:cubicBezTo>
                    <a:pt x="5738" y="11335"/>
                    <a:pt x="7073" y="12636"/>
                    <a:pt x="8307" y="14037"/>
                  </a:cubicBezTo>
                  <a:cubicBezTo>
                    <a:pt x="10475" y="11268"/>
                    <a:pt x="12176" y="8166"/>
                    <a:pt x="13344" y="4864"/>
                  </a:cubicBezTo>
                  <a:cubicBezTo>
                    <a:pt x="13744" y="3997"/>
                    <a:pt x="13878" y="3029"/>
                    <a:pt x="13811" y="2062"/>
                  </a:cubicBezTo>
                  <a:cubicBezTo>
                    <a:pt x="13677" y="1128"/>
                    <a:pt x="13044" y="194"/>
                    <a:pt x="12076" y="27"/>
                  </a:cubicBezTo>
                  <a:cubicBezTo>
                    <a:pt x="11974" y="9"/>
                    <a:pt x="11873" y="1"/>
                    <a:pt x="1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4;p27"/>
            <p:cNvSpPr/>
            <p:nvPr/>
          </p:nvSpPr>
          <p:spPr>
            <a:xfrm>
              <a:off x="4854629" y="1400925"/>
              <a:ext cx="346950" cy="350950"/>
            </a:xfrm>
            <a:custGeom>
              <a:avLst/>
              <a:gdLst/>
              <a:ahLst/>
              <a:cxnLst/>
              <a:rect l="l" t="t" r="r" b="b"/>
              <a:pathLst>
                <a:path w="13878" h="14038" extrusionOk="0">
                  <a:moveTo>
                    <a:pt x="11774" y="1"/>
                  </a:moveTo>
                  <a:cubicBezTo>
                    <a:pt x="10765" y="1"/>
                    <a:pt x="9884" y="878"/>
                    <a:pt x="9308" y="1728"/>
                  </a:cubicBezTo>
                  <a:cubicBezTo>
                    <a:pt x="8674" y="2662"/>
                    <a:pt x="8307" y="3696"/>
                    <a:pt x="7773" y="4630"/>
                  </a:cubicBezTo>
                  <a:cubicBezTo>
                    <a:pt x="7139" y="3463"/>
                    <a:pt x="6239" y="2429"/>
                    <a:pt x="5105" y="1695"/>
                  </a:cubicBezTo>
                  <a:cubicBezTo>
                    <a:pt x="4556" y="1306"/>
                    <a:pt x="3914" y="1113"/>
                    <a:pt x="3267" y="1113"/>
                  </a:cubicBezTo>
                  <a:cubicBezTo>
                    <a:pt x="2695" y="1113"/>
                    <a:pt x="2119" y="1264"/>
                    <a:pt x="1602" y="1562"/>
                  </a:cubicBezTo>
                  <a:cubicBezTo>
                    <a:pt x="134" y="2496"/>
                    <a:pt x="1" y="4730"/>
                    <a:pt x="768" y="6298"/>
                  </a:cubicBezTo>
                  <a:cubicBezTo>
                    <a:pt x="1569" y="7866"/>
                    <a:pt x="3003" y="8967"/>
                    <a:pt x="4337" y="10134"/>
                  </a:cubicBezTo>
                  <a:cubicBezTo>
                    <a:pt x="5738" y="11335"/>
                    <a:pt x="7073" y="12636"/>
                    <a:pt x="8307" y="14037"/>
                  </a:cubicBezTo>
                  <a:cubicBezTo>
                    <a:pt x="10475" y="11268"/>
                    <a:pt x="12176" y="8166"/>
                    <a:pt x="13344" y="4864"/>
                  </a:cubicBezTo>
                  <a:cubicBezTo>
                    <a:pt x="13744" y="3997"/>
                    <a:pt x="13878" y="3029"/>
                    <a:pt x="13811" y="2062"/>
                  </a:cubicBezTo>
                  <a:cubicBezTo>
                    <a:pt x="13677" y="1128"/>
                    <a:pt x="13044" y="194"/>
                    <a:pt x="12076" y="27"/>
                  </a:cubicBezTo>
                  <a:cubicBezTo>
                    <a:pt x="11974" y="9"/>
                    <a:pt x="11873" y="1"/>
                    <a:pt x="11774"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05;p27"/>
          <p:cNvGrpSpPr/>
          <p:nvPr/>
        </p:nvGrpSpPr>
        <p:grpSpPr>
          <a:xfrm>
            <a:off x="3941194" y="3977976"/>
            <a:ext cx="379976" cy="350963"/>
            <a:chOff x="5162486" y="3741525"/>
            <a:chExt cx="379976" cy="350963"/>
          </a:xfrm>
        </p:grpSpPr>
        <p:sp>
          <p:nvSpPr>
            <p:cNvPr id="32" name="Google Shape;606;p27"/>
            <p:cNvSpPr/>
            <p:nvPr/>
          </p:nvSpPr>
          <p:spPr>
            <a:xfrm flipH="1">
              <a:off x="5195513" y="3741538"/>
              <a:ext cx="346950" cy="350950"/>
            </a:xfrm>
            <a:custGeom>
              <a:avLst/>
              <a:gdLst/>
              <a:ahLst/>
              <a:cxnLst/>
              <a:rect l="l" t="t" r="r" b="b"/>
              <a:pathLst>
                <a:path w="13878" h="14038" extrusionOk="0">
                  <a:moveTo>
                    <a:pt x="11774" y="1"/>
                  </a:moveTo>
                  <a:cubicBezTo>
                    <a:pt x="10765" y="1"/>
                    <a:pt x="9884" y="878"/>
                    <a:pt x="9308" y="1728"/>
                  </a:cubicBezTo>
                  <a:cubicBezTo>
                    <a:pt x="8674" y="2662"/>
                    <a:pt x="8307" y="3696"/>
                    <a:pt x="7773" y="4630"/>
                  </a:cubicBezTo>
                  <a:cubicBezTo>
                    <a:pt x="7139" y="3463"/>
                    <a:pt x="6239" y="2429"/>
                    <a:pt x="5105" y="1695"/>
                  </a:cubicBezTo>
                  <a:cubicBezTo>
                    <a:pt x="4556" y="1306"/>
                    <a:pt x="3914" y="1113"/>
                    <a:pt x="3267" y="1113"/>
                  </a:cubicBezTo>
                  <a:cubicBezTo>
                    <a:pt x="2695" y="1113"/>
                    <a:pt x="2119" y="1264"/>
                    <a:pt x="1602" y="1562"/>
                  </a:cubicBezTo>
                  <a:cubicBezTo>
                    <a:pt x="134" y="2496"/>
                    <a:pt x="1" y="4730"/>
                    <a:pt x="768" y="6298"/>
                  </a:cubicBezTo>
                  <a:cubicBezTo>
                    <a:pt x="1569" y="7866"/>
                    <a:pt x="3003" y="8967"/>
                    <a:pt x="4337" y="10134"/>
                  </a:cubicBezTo>
                  <a:cubicBezTo>
                    <a:pt x="5738" y="11335"/>
                    <a:pt x="7073" y="12636"/>
                    <a:pt x="8307" y="14037"/>
                  </a:cubicBezTo>
                  <a:cubicBezTo>
                    <a:pt x="10475" y="11268"/>
                    <a:pt x="12176" y="8166"/>
                    <a:pt x="13344" y="4864"/>
                  </a:cubicBezTo>
                  <a:cubicBezTo>
                    <a:pt x="13744" y="3997"/>
                    <a:pt x="13878" y="3029"/>
                    <a:pt x="13811" y="2062"/>
                  </a:cubicBezTo>
                  <a:cubicBezTo>
                    <a:pt x="13677" y="1128"/>
                    <a:pt x="13044" y="194"/>
                    <a:pt x="12076" y="27"/>
                  </a:cubicBezTo>
                  <a:cubicBezTo>
                    <a:pt x="11974" y="9"/>
                    <a:pt x="11873" y="1"/>
                    <a:pt x="117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7;p27"/>
            <p:cNvSpPr/>
            <p:nvPr/>
          </p:nvSpPr>
          <p:spPr>
            <a:xfrm flipH="1">
              <a:off x="5162486" y="3741525"/>
              <a:ext cx="346950" cy="350950"/>
            </a:xfrm>
            <a:custGeom>
              <a:avLst/>
              <a:gdLst/>
              <a:ahLst/>
              <a:cxnLst/>
              <a:rect l="l" t="t" r="r" b="b"/>
              <a:pathLst>
                <a:path w="13878" h="14038" extrusionOk="0">
                  <a:moveTo>
                    <a:pt x="11774" y="1"/>
                  </a:moveTo>
                  <a:cubicBezTo>
                    <a:pt x="10765" y="1"/>
                    <a:pt x="9884" y="878"/>
                    <a:pt x="9308" y="1728"/>
                  </a:cubicBezTo>
                  <a:cubicBezTo>
                    <a:pt x="8674" y="2662"/>
                    <a:pt x="8307" y="3696"/>
                    <a:pt x="7773" y="4630"/>
                  </a:cubicBezTo>
                  <a:cubicBezTo>
                    <a:pt x="7139" y="3463"/>
                    <a:pt x="6239" y="2429"/>
                    <a:pt x="5105" y="1695"/>
                  </a:cubicBezTo>
                  <a:cubicBezTo>
                    <a:pt x="4556" y="1306"/>
                    <a:pt x="3914" y="1113"/>
                    <a:pt x="3267" y="1113"/>
                  </a:cubicBezTo>
                  <a:cubicBezTo>
                    <a:pt x="2695" y="1113"/>
                    <a:pt x="2119" y="1264"/>
                    <a:pt x="1602" y="1562"/>
                  </a:cubicBezTo>
                  <a:cubicBezTo>
                    <a:pt x="134" y="2496"/>
                    <a:pt x="1" y="4730"/>
                    <a:pt x="768" y="6298"/>
                  </a:cubicBezTo>
                  <a:cubicBezTo>
                    <a:pt x="1569" y="7866"/>
                    <a:pt x="3003" y="8967"/>
                    <a:pt x="4337" y="10134"/>
                  </a:cubicBezTo>
                  <a:cubicBezTo>
                    <a:pt x="5738" y="11335"/>
                    <a:pt x="7073" y="12636"/>
                    <a:pt x="8307" y="14037"/>
                  </a:cubicBezTo>
                  <a:cubicBezTo>
                    <a:pt x="10475" y="11268"/>
                    <a:pt x="12176" y="8166"/>
                    <a:pt x="13344" y="4864"/>
                  </a:cubicBezTo>
                  <a:cubicBezTo>
                    <a:pt x="13744" y="3997"/>
                    <a:pt x="13878" y="3029"/>
                    <a:pt x="13811" y="2062"/>
                  </a:cubicBezTo>
                  <a:cubicBezTo>
                    <a:pt x="13677" y="1128"/>
                    <a:pt x="13044" y="194"/>
                    <a:pt x="12076" y="27"/>
                  </a:cubicBezTo>
                  <a:cubicBezTo>
                    <a:pt x="11974" y="9"/>
                    <a:pt x="11873" y="1"/>
                    <a:pt x="11774" y="1"/>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3248;p108"/>
          <p:cNvGrpSpPr/>
          <p:nvPr/>
        </p:nvGrpSpPr>
        <p:grpSpPr>
          <a:xfrm rot="19036045">
            <a:off x="140235" y="3947727"/>
            <a:ext cx="960548" cy="955278"/>
            <a:chOff x="6950349" y="3121287"/>
            <a:chExt cx="1531035" cy="1522635"/>
          </a:xfrm>
        </p:grpSpPr>
        <p:sp>
          <p:nvSpPr>
            <p:cNvPr id="34" name="Google Shape;3249;p108"/>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0;p108"/>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51;p108"/>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52;p108"/>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32680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2"/>
                                        </p:tgtEl>
                                        <p:attrNameLst>
                                          <p:attrName>r</p:attrName>
                                        </p:attrNameLst>
                                      </p:cBhvr>
                                    </p:animRot>
                                    <p:animRot by="-240000">
                                      <p:cBhvr>
                                        <p:cTn id="25" dur="200" fill="hold">
                                          <p:stCondLst>
                                            <p:cond delay="200"/>
                                          </p:stCondLst>
                                        </p:cTn>
                                        <p:tgtEl>
                                          <p:spTgt spid="22"/>
                                        </p:tgtEl>
                                        <p:attrNameLst>
                                          <p:attrName>r</p:attrName>
                                        </p:attrNameLst>
                                      </p:cBhvr>
                                    </p:animRot>
                                    <p:animRot by="240000">
                                      <p:cBhvr>
                                        <p:cTn id="26" dur="200" fill="hold">
                                          <p:stCondLst>
                                            <p:cond delay="400"/>
                                          </p:stCondLst>
                                        </p:cTn>
                                        <p:tgtEl>
                                          <p:spTgt spid="22"/>
                                        </p:tgtEl>
                                        <p:attrNameLst>
                                          <p:attrName>r</p:attrName>
                                        </p:attrNameLst>
                                      </p:cBhvr>
                                    </p:animRot>
                                    <p:animRot by="-240000">
                                      <p:cBhvr>
                                        <p:cTn id="27" dur="200" fill="hold">
                                          <p:stCondLst>
                                            <p:cond delay="600"/>
                                          </p:stCondLst>
                                        </p:cTn>
                                        <p:tgtEl>
                                          <p:spTgt spid="22"/>
                                        </p:tgtEl>
                                        <p:attrNameLst>
                                          <p:attrName>r</p:attrName>
                                        </p:attrNameLst>
                                      </p:cBhvr>
                                    </p:animRot>
                                    <p:animRot by="120000">
                                      <p:cBhvr>
                                        <p:cTn id="28" dur="200" fill="hold">
                                          <p:stCondLst>
                                            <p:cond delay="800"/>
                                          </p:stCondLst>
                                        </p:cTn>
                                        <p:tgtEl>
                                          <p:spTgt spid="2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9"/>
                                        </p:tgtEl>
                                        <p:attrNameLst>
                                          <p:attrName>r</p:attrName>
                                        </p:attrNameLst>
                                      </p:cBhvr>
                                    </p:animRot>
                                    <p:animRot by="-240000">
                                      <p:cBhvr>
                                        <p:cTn id="31" dur="200" fill="hold">
                                          <p:stCondLst>
                                            <p:cond delay="200"/>
                                          </p:stCondLst>
                                        </p:cTn>
                                        <p:tgtEl>
                                          <p:spTgt spid="19"/>
                                        </p:tgtEl>
                                        <p:attrNameLst>
                                          <p:attrName>r</p:attrName>
                                        </p:attrNameLst>
                                      </p:cBhvr>
                                    </p:animRot>
                                    <p:animRot by="240000">
                                      <p:cBhvr>
                                        <p:cTn id="32" dur="200" fill="hold">
                                          <p:stCondLst>
                                            <p:cond delay="400"/>
                                          </p:stCondLst>
                                        </p:cTn>
                                        <p:tgtEl>
                                          <p:spTgt spid="19"/>
                                        </p:tgtEl>
                                        <p:attrNameLst>
                                          <p:attrName>r</p:attrName>
                                        </p:attrNameLst>
                                      </p:cBhvr>
                                    </p:animRot>
                                    <p:animRot by="-240000">
                                      <p:cBhvr>
                                        <p:cTn id="33" dur="200" fill="hold">
                                          <p:stCondLst>
                                            <p:cond delay="600"/>
                                          </p:stCondLst>
                                        </p:cTn>
                                        <p:tgtEl>
                                          <p:spTgt spid="19"/>
                                        </p:tgtEl>
                                        <p:attrNameLst>
                                          <p:attrName>r</p:attrName>
                                        </p:attrNameLst>
                                      </p:cBhvr>
                                    </p:animRot>
                                    <p:animRot by="120000">
                                      <p:cBhvr>
                                        <p:cTn id="34" dur="200" fill="hold">
                                          <p:stCondLst>
                                            <p:cond delay="800"/>
                                          </p:stCondLst>
                                        </p:cTn>
                                        <p:tgtEl>
                                          <p:spTgt spid="1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21"/>
                                        </p:tgtEl>
                                        <p:attrNameLst>
                                          <p:attrName>r</p:attrName>
                                        </p:attrNameLst>
                                      </p:cBhvr>
                                    </p:animRot>
                                    <p:animRot by="-240000">
                                      <p:cBhvr>
                                        <p:cTn id="37" dur="200" fill="hold">
                                          <p:stCondLst>
                                            <p:cond delay="200"/>
                                          </p:stCondLst>
                                        </p:cTn>
                                        <p:tgtEl>
                                          <p:spTgt spid="21"/>
                                        </p:tgtEl>
                                        <p:attrNameLst>
                                          <p:attrName>r</p:attrName>
                                        </p:attrNameLst>
                                      </p:cBhvr>
                                    </p:animRot>
                                    <p:animRot by="240000">
                                      <p:cBhvr>
                                        <p:cTn id="38" dur="200" fill="hold">
                                          <p:stCondLst>
                                            <p:cond delay="400"/>
                                          </p:stCondLst>
                                        </p:cTn>
                                        <p:tgtEl>
                                          <p:spTgt spid="21"/>
                                        </p:tgtEl>
                                        <p:attrNameLst>
                                          <p:attrName>r</p:attrName>
                                        </p:attrNameLst>
                                      </p:cBhvr>
                                    </p:animRot>
                                    <p:animRot by="-240000">
                                      <p:cBhvr>
                                        <p:cTn id="39" dur="200" fill="hold">
                                          <p:stCondLst>
                                            <p:cond delay="600"/>
                                          </p:stCondLst>
                                        </p:cTn>
                                        <p:tgtEl>
                                          <p:spTgt spid="21"/>
                                        </p:tgtEl>
                                        <p:attrNameLst>
                                          <p:attrName>r</p:attrName>
                                        </p:attrNameLst>
                                      </p:cBhvr>
                                    </p:animRot>
                                    <p:animRot by="120000">
                                      <p:cBhvr>
                                        <p:cTn id="40" dur="200" fill="hold">
                                          <p:stCondLst>
                                            <p:cond delay="800"/>
                                          </p:stCondLst>
                                        </p:cTn>
                                        <p:tgtEl>
                                          <p:spTgt spid="21"/>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28"/>
                                        </p:tgtEl>
                                        <p:attrNameLst>
                                          <p:attrName>r</p:attrName>
                                        </p:attrNameLst>
                                      </p:cBhvr>
                                    </p:animRot>
                                    <p:animRot by="-240000">
                                      <p:cBhvr>
                                        <p:cTn id="43" dur="200" fill="hold">
                                          <p:stCondLst>
                                            <p:cond delay="200"/>
                                          </p:stCondLst>
                                        </p:cTn>
                                        <p:tgtEl>
                                          <p:spTgt spid="28"/>
                                        </p:tgtEl>
                                        <p:attrNameLst>
                                          <p:attrName>r</p:attrName>
                                        </p:attrNameLst>
                                      </p:cBhvr>
                                    </p:animRot>
                                    <p:animRot by="240000">
                                      <p:cBhvr>
                                        <p:cTn id="44" dur="200" fill="hold">
                                          <p:stCondLst>
                                            <p:cond delay="400"/>
                                          </p:stCondLst>
                                        </p:cTn>
                                        <p:tgtEl>
                                          <p:spTgt spid="28"/>
                                        </p:tgtEl>
                                        <p:attrNameLst>
                                          <p:attrName>r</p:attrName>
                                        </p:attrNameLst>
                                      </p:cBhvr>
                                    </p:animRot>
                                    <p:animRot by="-240000">
                                      <p:cBhvr>
                                        <p:cTn id="45" dur="200" fill="hold">
                                          <p:stCondLst>
                                            <p:cond delay="600"/>
                                          </p:stCondLst>
                                        </p:cTn>
                                        <p:tgtEl>
                                          <p:spTgt spid="28"/>
                                        </p:tgtEl>
                                        <p:attrNameLst>
                                          <p:attrName>r</p:attrName>
                                        </p:attrNameLst>
                                      </p:cBhvr>
                                    </p:animRot>
                                    <p:animRot by="120000">
                                      <p:cBhvr>
                                        <p:cTn id="46" dur="200" fill="hold">
                                          <p:stCondLst>
                                            <p:cond delay="800"/>
                                          </p:stCondLst>
                                        </p:cTn>
                                        <p:tgtEl>
                                          <p:spTgt spid="28"/>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31"/>
                                        </p:tgtEl>
                                        <p:attrNameLst>
                                          <p:attrName>r</p:attrName>
                                        </p:attrNameLst>
                                      </p:cBhvr>
                                    </p:animRot>
                                    <p:animRot by="-240000">
                                      <p:cBhvr>
                                        <p:cTn id="55" dur="200" fill="hold">
                                          <p:stCondLst>
                                            <p:cond delay="200"/>
                                          </p:stCondLst>
                                        </p:cTn>
                                        <p:tgtEl>
                                          <p:spTgt spid="31"/>
                                        </p:tgtEl>
                                        <p:attrNameLst>
                                          <p:attrName>r</p:attrName>
                                        </p:attrNameLst>
                                      </p:cBhvr>
                                    </p:animRot>
                                    <p:animRot by="240000">
                                      <p:cBhvr>
                                        <p:cTn id="56" dur="200" fill="hold">
                                          <p:stCondLst>
                                            <p:cond delay="400"/>
                                          </p:stCondLst>
                                        </p:cTn>
                                        <p:tgtEl>
                                          <p:spTgt spid="31"/>
                                        </p:tgtEl>
                                        <p:attrNameLst>
                                          <p:attrName>r</p:attrName>
                                        </p:attrNameLst>
                                      </p:cBhvr>
                                    </p:animRot>
                                    <p:animRot by="-240000">
                                      <p:cBhvr>
                                        <p:cTn id="57" dur="200" fill="hold">
                                          <p:stCondLst>
                                            <p:cond delay="600"/>
                                          </p:stCondLst>
                                        </p:cTn>
                                        <p:tgtEl>
                                          <p:spTgt spid="31"/>
                                        </p:tgtEl>
                                        <p:attrNameLst>
                                          <p:attrName>r</p:attrName>
                                        </p:attrNameLst>
                                      </p:cBhvr>
                                    </p:animRot>
                                    <p:animRot by="120000">
                                      <p:cBhvr>
                                        <p:cTn id="58"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53" presetClass="exit" presetSubtype="32" fill="hold" nodeType="clickEffect">
                                  <p:stCondLst>
                                    <p:cond delay="0"/>
                                  </p:stCondLst>
                                  <p:childTnLst>
                                    <p:anim calcmode="lin" valueType="num">
                                      <p:cBhvr>
                                        <p:cTn id="63" dur="500"/>
                                        <p:tgtEl>
                                          <p:spTgt spid="18"/>
                                        </p:tgtEl>
                                        <p:attrNameLst>
                                          <p:attrName>ppt_w</p:attrName>
                                        </p:attrNameLst>
                                      </p:cBhvr>
                                      <p:tavLst>
                                        <p:tav tm="0">
                                          <p:val>
                                            <p:strVal val="ppt_w"/>
                                          </p:val>
                                        </p:tav>
                                        <p:tav tm="100000">
                                          <p:val>
                                            <p:fltVal val="0"/>
                                          </p:val>
                                        </p:tav>
                                      </p:tavLst>
                                    </p:anim>
                                    <p:anim calcmode="lin" valueType="num">
                                      <p:cBhvr>
                                        <p:cTn id="64" dur="500"/>
                                        <p:tgtEl>
                                          <p:spTgt spid="18"/>
                                        </p:tgtEl>
                                        <p:attrNameLst>
                                          <p:attrName>ppt_h</p:attrName>
                                        </p:attrNameLst>
                                      </p:cBhvr>
                                      <p:tavLst>
                                        <p:tav tm="0">
                                          <p:val>
                                            <p:strVal val="ppt_h"/>
                                          </p:val>
                                        </p:tav>
                                        <p:tav tm="100000">
                                          <p:val>
                                            <p:fltVal val="0"/>
                                          </p:val>
                                        </p:tav>
                                      </p:tavLst>
                                    </p:anim>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17"/>
                                        </p:tgtEl>
                                        <p:attrNameLst>
                                          <p:attrName>ppt_w</p:attrName>
                                        </p:attrNameLst>
                                      </p:cBhvr>
                                      <p:tavLst>
                                        <p:tav tm="0">
                                          <p:val>
                                            <p:strVal val="ppt_w"/>
                                          </p:val>
                                        </p:tav>
                                        <p:tav tm="100000">
                                          <p:val>
                                            <p:fltVal val="0"/>
                                          </p:val>
                                        </p:tav>
                                      </p:tavLst>
                                    </p:anim>
                                    <p:anim calcmode="lin" valueType="num">
                                      <p:cBhvr>
                                        <p:cTn id="72" dur="500"/>
                                        <p:tgtEl>
                                          <p:spTgt spid="17"/>
                                        </p:tgtEl>
                                        <p:attrNameLst>
                                          <p:attrName>ppt_h</p:attrName>
                                        </p:attrNameLst>
                                      </p:cBhvr>
                                      <p:tavLst>
                                        <p:tav tm="0">
                                          <p:val>
                                            <p:strVal val="ppt_h"/>
                                          </p:val>
                                        </p:tav>
                                        <p:tav tm="100000">
                                          <p:val>
                                            <p:fltVal val="0"/>
                                          </p:val>
                                        </p:tav>
                                      </p:tavLst>
                                    </p:anim>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20"/>
                                        </p:tgtEl>
                                        <p:attrNameLst>
                                          <p:attrName>ppt_w</p:attrName>
                                        </p:attrNameLst>
                                      </p:cBhvr>
                                      <p:tavLst>
                                        <p:tav tm="0">
                                          <p:val>
                                            <p:strVal val="ppt_w"/>
                                          </p:val>
                                        </p:tav>
                                        <p:tav tm="100000">
                                          <p:val>
                                            <p:fltVal val="0"/>
                                          </p:val>
                                        </p:tav>
                                      </p:tavLst>
                                    </p:anim>
                                    <p:anim calcmode="lin" valueType="num">
                                      <p:cBhvr>
                                        <p:cTn id="80" dur="500"/>
                                        <p:tgtEl>
                                          <p:spTgt spid="20"/>
                                        </p:tgtEl>
                                        <p:attrNameLst>
                                          <p:attrName>ppt_h</p:attrName>
                                        </p:attrNameLst>
                                      </p:cBhvr>
                                      <p:tavLst>
                                        <p:tav tm="0">
                                          <p:val>
                                            <p:strVal val="ppt_h"/>
                                          </p:val>
                                        </p:tav>
                                        <p:tav tm="100000">
                                          <p:val>
                                            <p:fltVal val="0"/>
                                          </p:val>
                                        </p:tav>
                                      </p:tavLst>
                                    </p:anim>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22"/>
                                        </p:tgtEl>
                                        <p:attrNameLst>
                                          <p:attrName>ppt_w</p:attrName>
                                        </p:attrNameLst>
                                      </p:cBhvr>
                                      <p:tavLst>
                                        <p:tav tm="0">
                                          <p:val>
                                            <p:strVal val="ppt_w"/>
                                          </p:val>
                                        </p:tav>
                                        <p:tav tm="100000">
                                          <p:val>
                                            <p:fltVal val="0"/>
                                          </p:val>
                                        </p:tav>
                                      </p:tavLst>
                                    </p:anim>
                                    <p:anim calcmode="lin" valueType="num">
                                      <p:cBhvr>
                                        <p:cTn id="88" dur="500"/>
                                        <p:tgtEl>
                                          <p:spTgt spid="22"/>
                                        </p:tgtEl>
                                        <p:attrNameLst>
                                          <p:attrName>ppt_h</p:attrName>
                                        </p:attrNameLst>
                                      </p:cBhvr>
                                      <p:tavLst>
                                        <p:tav tm="0">
                                          <p:val>
                                            <p:strVal val="ppt_h"/>
                                          </p:val>
                                        </p:tav>
                                        <p:tav tm="100000">
                                          <p:val>
                                            <p:fltVal val="0"/>
                                          </p:val>
                                        </p:tav>
                                      </p:tavLst>
                                    </p:anim>
                                    <p:animEffect transition="out" filter="fade">
                                      <p:cBhvr>
                                        <p:cTn id="89" dur="500"/>
                                        <p:tgtEl>
                                          <p:spTgt spid="22"/>
                                        </p:tgtEl>
                                      </p:cBhvr>
                                    </p:animEffect>
                                    <p:set>
                                      <p:cBhvr>
                                        <p:cTn id="90"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xit" presetSubtype="32" fill="hold" nodeType="click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1"/>
                    </p:tgtEl>
                  </p:cond>
                </p:stCondLst>
                <p:endSync evt="end" delay="0">
                  <p:rtn val="all"/>
                </p:endSync>
                <p:childTnLst>
                  <p:par>
                    <p:cTn id="100" fill="hold">
                      <p:stCondLst>
                        <p:cond delay="0"/>
                      </p:stCondLst>
                      <p:childTnLst>
                        <p:par>
                          <p:cTn id="101" fill="hold">
                            <p:stCondLst>
                              <p:cond delay="0"/>
                            </p:stCondLst>
                            <p:childTnLst>
                              <p:par>
                                <p:cTn id="102" presetID="53" presetClass="exit" presetSubtype="32" fill="hold" nodeType="clickEffect">
                                  <p:stCondLst>
                                    <p:cond delay="0"/>
                                  </p:stCondLst>
                                  <p:childTnLst>
                                    <p:anim calcmode="lin" valueType="num">
                                      <p:cBhvr>
                                        <p:cTn id="103" dur="500"/>
                                        <p:tgtEl>
                                          <p:spTgt spid="21"/>
                                        </p:tgtEl>
                                        <p:attrNameLst>
                                          <p:attrName>ppt_w</p:attrName>
                                        </p:attrNameLst>
                                      </p:cBhvr>
                                      <p:tavLst>
                                        <p:tav tm="0">
                                          <p:val>
                                            <p:strVal val="ppt_w"/>
                                          </p:val>
                                        </p:tav>
                                        <p:tav tm="100000">
                                          <p:val>
                                            <p:fltVal val="0"/>
                                          </p:val>
                                        </p:tav>
                                      </p:tavLst>
                                    </p:anim>
                                    <p:anim calcmode="lin" valueType="num">
                                      <p:cBhvr>
                                        <p:cTn id="104" dur="500"/>
                                        <p:tgtEl>
                                          <p:spTgt spid="21"/>
                                        </p:tgtEl>
                                        <p:attrNameLst>
                                          <p:attrName>ppt_h</p:attrName>
                                        </p:attrNameLst>
                                      </p:cBhvr>
                                      <p:tavLst>
                                        <p:tav tm="0">
                                          <p:val>
                                            <p:strVal val="ppt_h"/>
                                          </p:val>
                                        </p:tav>
                                        <p:tav tm="100000">
                                          <p:val>
                                            <p:fltVal val="0"/>
                                          </p:val>
                                        </p:tav>
                                      </p:tavLst>
                                    </p:anim>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018AD89B-885D-983C-F4F6-FC485515F49D}"/>
              </a:ext>
            </a:extLst>
          </p:cNvPr>
          <p:cNvSpPr/>
          <p:nvPr/>
        </p:nvSpPr>
        <p:spPr>
          <a:xfrm>
            <a:off x="269949" y="168996"/>
            <a:ext cx="8604101" cy="1652238"/>
          </a:xfrm>
          <a:prstGeom prst="roundRect">
            <a:avLst>
              <a:gd name="adj" fmla="val 9749"/>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1. Đối với nữ, vào những ngày có kinh nguyệt, cần phải thay băng vệ sinh khoảng mấy giờ một lần để tránh vi khuẩn gây bệnh?</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4D1DA2F5-D9A5-C765-0E47-25DD326F3067}"/>
              </a:ext>
            </a:extLst>
          </p:cNvPr>
          <p:cNvSpPr/>
          <p:nvPr/>
        </p:nvSpPr>
        <p:spPr>
          <a:xfrm>
            <a:off x="266488" y="2143254"/>
            <a:ext cx="4125071" cy="10348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A. 1 </a:t>
            </a:r>
            <a:r>
              <a:rPr lang="en-US" sz="2000" kern="1200" noProof="1" smtClean="0">
                <a:solidFill>
                  <a:prstClr val="black"/>
                </a:solidFill>
                <a:cs typeface="Arial" panose="020B0604020202020204" pitchFamily="34" charset="0"/>
              </a:rPr>
              <a:t>giờ.</a:t>
            </a:r>
            <a:endParaRPr lang="vi-VN" sz="2000" kern="1200" noProof="1">
              <a:solidFill>
                <a:prstClr val="black"/>
              </a:solidFill>
              <a:cs typeface="Arial" panose="020B0604020202020204" pitchFamily="34" charset="0"/>
            </a:endParaRPr>
          </a:p>
        </p:txBody>
      </p:sp>
      <p:sp>
        <p:nvSpPr>
          <p:cNvPr id="17" name="Đáp án sai 1">
            <a:extLst>
              <a:ext uri="{FF2B5EF4-FFF2-40B4-BE49-F238E27FC236}">
                <a16:creationId xmlns:a16="http://schemas.microsoft.com/office/drawing/2014/main" id="{1713963F-2894-56F2-E53C-4371936FB85C}"/>
              </a:ext>
            </a:extLst>
          </p:cNvPr>
          <p:cNvSpPr/>
          <p:nvPr/>
        </p:nvSpPr>
        <p:spPr>
          <a:xfrm>
            <a:off x="266489" y="3500097"/>
            <a:ext cx="4125071" cy="10348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C. 10 giờ.</a:t>
            </a:r>
            <a:endParaRPr lang="vi-VN" sz="2000" kern="1200" noProof="1">
              <a:solidFill>
                <a:prstClr val="black"/>
              </a:solidFill>
              <a:cs typeface="Arial" panose="020B0604020202020204" pitchFamily="34" charset="0"/>
            </a:endParaRPr>
          </a:p>
        </p:txBody>
      </p:sp>
      <p:sp>
        <p:nvSpPr>
          <p:cNvPr id="18" name="Đáp án sai 2">
            <a:extLst>
              <a:ext uri="{FF2B5EF4-FFF2-40B4-BE49-F238E27FC236}">
                <a16:creationId xmlns:a16="http://schemas.microsoft.com/office/drawing/2014/main" id="{72E080E8-9CBE-7E1E-25CC-340E27A4D017}"/>
              </a:ext>
            </a:extLst>
          </p:cNvPr>
          <p:cNvSpPr/>
          <p:nvPr/>
        </p:nvSpPr>
        <p:spPr>
          <a:xfrm>
            <a:off x="4745518" y="2143254"/>
            <a:ext cx="4125071" cy="10348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B. 4 giờ.</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98AC7C36-17E6-7D99-2014-5789447F054D}"/>
              </a:ext>
            </a:extLst>
          </p:cNvPr>
          <p:cNvSpPr/>
          <p:nvPr/>
        </p:nvSpPr>
        <p:spPr>
          <a:xfrm>
            <a:off x="4745518" y="3500097"/>
            <a:ext cx="4125071" cy="10348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D. 12 giờ</a:t>
            </a:r>
            <a:r>
              <a:rPr lang="en-US" sz="2000" kern="1200" noProof="1" smtClean="0">
                <a:solidFill>
                  <a:prstClr val="black"/>
                </a:solidFill>
                <a:cs typeface="Arial" panose="020B0604020202020204" pitchFamily="34" charset="0"/>
              </a:rPr>
              <a:t>.</a:t>
            </a:r>
            <a:endParaRPr lang="vi-VN" sz="2000" kern="1200" noProof="1">
              <a:solidFill>
                <a:prstClr val="black"/>
              </a:solidFill>
              <a:cs typeface="Arial" panose="020B0604020202020204" pitchFamily="34" charset="0"/>
            </a:endParaRPr>
          </a:p>
        </p:txBody>
      </p:sp>
      <p:sp>
        <p:nvSpPr>
          <p:cNvPr id="20" name="Đáp án đúng">
            <a:extLst>
              <a:ext uri="{FF2B5EF4-FFF2-40B4-BE49-F238E27FC236}">
                <a16:creationId xmlns:a16="http://schemas.microsoft.com/office/drawing/2014/main" id="{F26A5EAB-E5AD-94BE-45D6-5F46AA945CA3}"/>
              </a:ext>
            </a:extLst>
          </p:cNvPr>
          <p:cNvSpPr/>
          <p:nvPr/>
        </p:nvSpPr>
        <p:spPr>
          <a:xfrm>
            <a:off x="4745517" y="2143253"/>
            <a:ext cx="4125071" cy="1034823"/>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rgbClr val="000000"/>
                </a:solidFill>
                <a:latin typeface="Arial" panose="020B0604020202020204" pitchFamily="34" charset="0"/>
                <a:cs typeface="Arial" panose="020B0604020202020204" pitchFamily="34" charset="0"/>
              </a:rPr>
              <a:t>B. 4 giờ.</a:t>
            </a:r>
          </a:p>
        </p:txBody>
      </p:sp>
      <p:pic>
        <p:nvPicPr>
          <p:cNvPr id="21"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3948" y="4374560"/>
            <a:ext cx="592883" cy="5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3892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018AD89B-885D-983C-F4F6-FC485515F49D}"/>
              </a:ext>
            </a:extLst>
          </p:cNvPr>
          <p:cNvSpPr/>
          <p:nvPr/>
        </p:nvSpPr>
        <p:spPr>
          <a:xfrm>
            <a:off x="269949" y="168996"/>
            <a:ext cx="8604101" cy="1214581"/>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2. Chọn việc </a:t>
            </a:r>
            <a:r>
              <a:rPr lang="en-US" sz="2000" b="1" kern="1200" noProof="1" smtClean="0">
                <a:solidFill>
                  <a:prstClr val="black"/>
                </a:solidFill>
                <a:cs typeface="Arial" panose="020B0604020202020204" pitchFamily="34" charset="0"/>
              </a:rPr>
              <a:t>KHÔNG</a:t>
            </a:r>
            <a:r>
              <a:rPr lang="vi-VN" sz="2000" b="1" kern="1200" noProof="1" smtClean="0">
                <a:solidFill>
                  <a:prstClr val="black"/>
                </a:solidFill>
                <a:cs typeface="Arial" panose="020B0604020202020204" pitchFamily="34" charset="0"/>
              </a:rPr>
              <a:t> </a:t>
            </a:r>
            <a:r>
              <a:rPr lang="vi-VN" sz="2000" b="1" kern="1200" noProof="1">
                <a:solidFill>
                  <a:prstClr val="black"/>
                </a:solidFill>
                <a:cs typeface="Arial" panose="020B0604020202020204" pitchFamily="34" charset="0"/>
              </a:rPr>
              <a:t>nên làm để chăm sóc bảo vệ sức </a:t>
            </a:r>
            <a:r>
              <a:rPr lang="vi-VN" sz="2000" b="1" kern="1200" noProof="1" smtClean="0">
                <a:solidFill>
                  <a:prstClr val="black"/>
                </a:solidFill>
                <a:cs typeface="Arial" panose="020B0604020202020204" pitchFamily="34" charset="0"/>
              </a:rPr>
              <a:t>khỏe</a:t>
            </a:r>
            <a:endParaRPr lang="en-US" sz="2000" b="1" kern="1200" noProof="1" smtClean="0">
              <a:solidFill>
                <a:prstClr val="black"/>
              </a:solidFill>
              <a:cs typeface="Arial" panose="020B0604020202020204" pitchFamily="34" charset="0"/>
            </a:endParaRPr>
          </a:p>
          <a:p>
            <a:pPr algn="ctr" defTabSz="685800">
              <a:lnSpc>
                <a:spcPct val="150000"/>
              </a:lnSpc>
              <a:buClrTx/>
              <a:defRPr/>
            </a:pPr>
            <a:r>
              <a:rPr lang="vi-VN" sz="2000" b="1" kern="1200" noProof="1" smtClean="0">
                <a:solidFill>
                  <a:prstClr val="black"/>
                </a:solidFill>
                <a:cs typeface="Arial" panose="020B0604020202020204" pitchFamily="34" charset="0"/>
              </a:rPr>
              <a:t>thể </a:t>
            </a:r>
            <a:r>
              <a:rPr lang="vi-VN" sz="2000" b="1" kern="1200" noProof="1">
                <a:solidFill>
                  <a:prstClr val="black"/>
                </a:solidFill>
                <a:cs typeface="Arial" panose="020B0604020202020204" pitchFamily="34" charset="0"/>
              </a:rPr>
              <a:t>chất và tinh thần ở tuổi dậy thì.</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4D1DA2F5-D9A5-C765-0E47-25DD326F3067}"/>
              </a:ext>
            </a:extLst>
          </p:cNvPr>
          <p:cNvSpPr/>
          <p:nvPr/>
        </p:nvSpPr>
        <p:spPr>
          <a:xfrm>
            <a:off x="266489" y="1676400"/>
            <a:ext cx="4125071" cy="14285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Uống </a:t>
            </a:r>
            <a:r>
              <a:rPr lang="vi-VN" sz="2000" kern="1200" noProof="1">
                <a:solidFill>
                  <a:prstClr val="black"/>
                </a:solidFill>
                <a:cs typeface="Arial" panose="020B0604020202020204" pitchFamily="34" charset="0"/>
              </a:rPr>
              <a:t>thuốc lá, rượu bia và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ma </a:t>
            </a:r>
            <a:r>
              <a:rPr lang="vi-VN" sz="2000" kern="1200" noProof="1">
                <a:solidFill>
                  <a:prstClr val="black"/>
                </a:solidFill>
                <a:cs typeface="Arial" panose="020B0604020202020204" pitchFamily="34" charset="0"/>
              </a:rPr>
              <a:t>túy.</a:t>
            </a:r>
          </a:p>
        </p:txBody>
      </p:sp>
      <p:sp>
        <p:nvSpPr>
          <p:cNvPr id="17" name="Đáp án sai 1">
            <a:extLst>
              <a:ext uri="{FF2B5EF4-FFF2-40B4-BE49-F238E27FC236}">
                <a16:creationId xmlns:a16="http://schemas.microsoft.com/office/drawing/2014/main" id="{1713963F-2894-56F2-E53C-4371936FB85C}"/>
              </a:ext>
            </a:extLst>
          </p:cNvPr>
          <p:cNvSpPr/>
          <p:nvPr/>
        </p:nvSpPr>
        <p:spPr>
          <a:xfrm>
            <a:off x="266489" y="3397745"/>
            <a:ext cx="4125071" cy="1137176"/>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Thực hiện chế độ dinh dưỡng hợp lí giúp phát triển chiều cao.</a:t>
            </a:r>
          </a:p>
        </p:txBody>
      </p:sp>
      <p:sp>
        <p:nvSpPr>
          <p:cNvPr id="18" name="Đáp án sai 2">
            <a:extLst>
              <a:ext uri="{FF2B5EF4-FFF2-40B4-BE49-F238E27FC236}">
                <a16:creationId xmlns:a16="http://schemas.microsoft.com/office/drawing/2014/main" id="{72E080E8-9CBE-7E1E-25CC-340E27A4D017}"/>
              </a:ext>
            </a:extLst>
          </p:cNvPr>
          <p:cNvSpPr/>
          <p:nvPr/>
        </p:nvSpPr>
        <p:spPr>
          <a:xfrm>
            <a:off x="4745519" y="1676400"/>
            <a:ext cx="4125071" cy="14285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Sử dụng nước sạch, ấm để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vệ </a:t>
            </a:r>
            <a:r>
              <a:rPr lang="vi-VN" sz="2000" kern="1200" noProof="1">
                <a:solidFill>
                  <a:prstClr val="black"/>
                </a:solidFill>
                <a:cs typeface="Arial" panose="020B0604020202020204" pitchFamily="34" charset="0"/>
              </a:rPr>
              <a:t>sinh cơ quan sinh dục ngoài một cách nhẹ nhàng.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98AC7C36-17E6-7D99-2014-5789447F054D}"/>
              </a:ext>
            </a:extLst>
          </p:cNvPr>
          <p:cNvSpPr/>
          <p:nvPr/>
        </p:nvSpPr>
        <p:spPr>
          <a:xfrm>
            <a:off x="4745518" y="3397745"/>
            <a:ext cx="4125071" cy="1137176"/>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D. Vệ sinh cá nhân, đặc biệt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en-US" sz="2000" kern="1200" noProof="1" smtClean="0">
                <a:solidFill>
                  <a:prstClr val="black"/>
                </a:solidFill>
                <a:cs typeface="Arial" panose="020B0604020202020204" pitchFamily="34" charset="0"/>
              </a:rPr>
              <a:t>bộ </a:t>
            </a:r>
            <a:r>
              <a:rPr lang="en-US" sz="2000" kern="1200" noProof="1">
                <a:solidFill>
                  <a:prstClr val="black"/>
                </a:solidFill>
                <a:cs typeface="Arial" panose="020B0604020202020204" pitchFamily="34" charset="0"/>
              </a:rPr>
              <a:t>phận sinh dục ngoài.</a:t>
            </a:r>
            <a:endParaRPr lang="vi-VN" sz="2000" kern="1200" noProof="1">
              <a:solidFill>
                <a:prstClr val="black"/>
              </a:solidFill>
              <a:cs typeface="Arial" panose="020B0604020202020204" pitchFamily="34" charset="0"/>
            </a:endParaRPr>
          </a:p>
        </p:txBody>
      </p:sp>
      <p:sp>
        <p:nvSpPr>
          <p:cNvPr id="20" name="Đáp án đúng">
            <a:extLst>
              <a:ext uri="{FF2B5EF4-FFF2-40B4-BE49-F238E27FC236}">
                <a16:creationId xmlns:a16="http://schemas.microsoft.com/office/drawing/2014/main" id="{F26A5EAB-E5AD-94BE-45D6-5F46AA945CA3}"/>
              </a:ext>
            </a:extLst>
          </p:cNvPr>
          <p:cNvSpPr/>
          <p:nvPr/>
        </p:nvSpPr>
        <p:spPr>
          <a:xfrm>
            <a:off x="266488" y="1676399"/>
            <a:ext cx="4125071" cy="1428523"/>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srgbClr val="000000"/>
                </a:solidFill>
                <a:cs typeface="Arial" panose="020B0604020202020204" pitchFamily="34" charset="0"/>
              </a:rPr>
              <a:t>A. Uống </a:t>
            </a:r>
            <a:r>
              <a:rPr lang="vi-VN" sz="2000" kern="1200" noProof="1">
                <a:solidFill>
                  <a:srgbClr val="000000"/>
                </a:solidFill>
                <a:cs typeface="Arial" panose="020B0604020202020204" pitchFamily="34" charset="0"/>
              </a:rPr>
              <a:t>thuốc lá, rượu bia và </a:t>
            </a:r>
            <a:endParaRPr lang="en-US" sz="2000" kern="1200" noProof="1" smtClean="0">
              <a:solidFill>
                <a:srgbClr val="000000"/>
              </a:solidFill>
              <a:cs typeface="Arial" panose="020B0604020202020204" pitchFamily="34" charset="0"/>
            </a:endParaRPr>
          </a:p>
          <a:p>
            <a:pPr algn="ctr" defTabSz="685800">
              <a:lnSpc>
                <a:spcPct val="150000"/>
              </a:lnSpc>
              <a:buClrTx/>
              <a:defRPr/>
            </a:pPr>
            <a:r>
              <a:rPr lang="vi-VN" sz="2000" kern="1200" noProof="1" smtClean="0">
                <a:solidFill>
                  <a:srgbClr val="000000"/>
                </a:solidFill>
                <a:cs typeface="Arial" panose="020B0604020202020204" pitchFamily="34" charset="0"/>
              </a:rPr>
              <a:t>ma </a:t>
            </a:r>
            <a:r>
              <a:rPr lang="vi-VN" sz="2000" kern="1200" noProof="1">
                <a:solidFill>
                  <a:srgbClr val="000000"/>
                </a:solidFill>
                <a:cs typeface="Arial" panose="020B0604020202020204" pitchFamily="34" charset="0"/>
              </a:rPr>
              <a:t>túy.</a:t>
            </a:r>
          </a:p>
        </p:txBody>
      </p:sp>
      <p:pic>
        <p:nvPicPr>
          <p:cNvPr id="21"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3948" y="4374560"/>
            <a:ext cx="592883" cy="5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484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018AD89B-885D-983C-F4F6-FC485515F49D}"/>
              </a:ext>
            </a:extLst>
          </p:cNvPr>
          <p:cNvSpPr/>
          <p:nvPr/>
        </p:nvSpPr>
        <p:spPr>
          <a:xfrm>
            <a:off x="269949" y="168996"/>
            <a:ext cx="8604101" cy="1267917"/>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3. Chọn việc </a:t>
            </a:r>
            <a:r>
              <a:rPr lang="en-US" sz="2000" b="1" kern="1200" noProof="1" smtClean="0">
                <a:solidFill>
                  <a:prstClr val="black"/>
                </a:solidFill>
                <a:cs typeface="Arial" panose="020B0604020202020204" pitchFamily="34" charset="0"/>
              </a:rPr>
              <a:t>KHÔNG</a:t>
            </a:r>
            <a:r>
              <a:rPr lang="vi-VN" sz="2000" b="1" kern="1200" noProof="1" smtClean="0">
                <a:solidFill>
                  <a:prstClr val="black"/>
                </a:solidFill>
                <a:cs typeface="Arial" panose="020B0604020202020204" pitchFamily="34" charset="0"/>
              </a:rPr>
              <a:t> </a:t>
            </a:r>
            <a:r>
              <a:rPr lang="vi-VN" sz="2000" b="1" kern="1200" noProof="1">
                <a:solidFill>
                  <a:prstClr val="black"/>
                </a:solidFill>
                <a:cs typeface="Arial" panose="020B0604020202020204" pitchFamily="34" charset="0"/>
              </a:rPr>
              <a:t>nên làm để chăm sóc bảo vệ sức khỏe </a:t>
            </a:r>
            <a:endParaRPr lang="en-US" sz="2000" b="1" kern="1200" noProof="1" smtClean="0">
              <a:solidFill>
                <a:prstClr val="black"/>
              </a:solidFill>
              <a:cs typeface="Arial" panose="020B0604020202020204" pitchFamily="34" charset="0"/>
            </a:endParaRPr>
          </a:p>
          <a:p>
            <a:pPr algn="ctr" defTabSz="685800">
              <a:lnSpc>
                <a:spcPct val="150000"/>
              </a:lnSpc>
              <a:buClrTx/>
              <a:defRPr/>
            </a:pPr>
            <a:r>
              <a:rPr lang="vi-VN" sz="2000" b="1" kern="1200" noProof="1" smtClean="0">
                <a:solidFill>
                  <a:prstClr val="black"/>
                </a:solidFill>
                <a:cs typeface="Arial" panose="020B0604020202020204" pitchFamily="34" charset="0"/>
              </a:rPr>
              <a:t>thể </a:t>
            </a:r>
            <a:r>
              <a:rPr lang="vi-VN" sz="2000" b="1" kern="1200" noProof="1">
                <a:solidFill>
                  <a:prstClr val="black"/>
                </a:solidFill>
                <a:cs typeface="Arial" panose="020B0604020202020204" pitchFamily="34" charset="0"/>
              </a:rPr>
              <a:t>chất và tinh thần ở tuổi dậy thì.</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4D1DA2F5-D9A5-C765-0E47-25DD326F3067}"/>
              </a:ext>
            </a:extLst>
          </p:cNvPr>
          <p:cNvSpPr/>
          <p:nvPr/>
        </p:nvSpPr>
        <p:spPr>
          <a:xfrm>
            <a:off x="266489" y="1744461"/>
            <a:ext cx="3924512" cy="122076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smtClean="0">
                <a:solidFill>
                  <a:prstClr val="black"/>
                </a:solidFill>
                <a:cs typeface="Arial" panose="020B0604020202020204" pitchFamily="34" charset="0"/>
              </a:rPr>
              <a:t>A. Hòa </a:t>
            </a:r>
            <a:r>
              <a:rPr lang="en-US" sz="2000" kern="1200" noProof="1">
                <a:solidFill>
                  <a:prstClr val="black"/>
                </a:solidFill>
                <a:cs typeface="Arial" panose="020B0604020202020204" pitchFamily="34" charset="0"/>
              </a:rPr>
              <a:t>đồng, vui vẻ và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en-US" sz="2000" kern="1200" noProof="1" smtClean="0">
                <a:solidFill>
                  <a:prstClr val="black"/>
                </a:solidFill>
                <a:cs typeface="Arial" panose="020B0604020202020204" pitchFamily="34" charset="0"/>
              </a:rPr>
              <a:t>quan </a:t>
            </a:r>
            <a:r>
              <a:rPr lang="en-US" sz="2000" kern="1200" noProof="1">
                <a:solidFill>
                  <a:prstClr val="black"/>
                </a:solidFill>
                <a:cs typeface="Arial" panose="020B0604020202020204" pitchFamily="34" charset="0"/>
              </a:rPr>
              <a:t>tâm giúp đỡ bạn.</a:t>
            </a:r>
            <a:endParaRPr lang="vi-VN" sz="2000" kern="1200" noProof="1">
              <a:solidFill>
                <a:prstClr val="black"/>
              </a:solidFill>
              <a:cs typeface="Arial" panose="020B0604020202020204" pitchFamily="34" charset="0"/>
            </a:endParaRPr>
          </a:p>
        </p:txBody>
      </p:sp>
      <p:sp>
        <p:nvSpPr>
          <p:cNvPr id="17" name="Đáp án sai 1">
            <a:extLst>
              <a:ext uri="{FF2B5EF4-FFF2-40B4-BE49-F238E27FC236}">
                <a16:creationId xmlns:a16="http://schemas.microsoft.com/office/drawing/2014/main" id="{1713963F-2894-56F2-E53C-4371936FB85C}"/>
              </a:ext>
            </a:extLst>
          </p:cNvPr>
          <p:cNvSpPr/>
          <p:nvPr/>
        </p:nvSpPr>
        <p:spPr>
          <a:xfrm>
            <a:off x="266490" y="3314159"/>
            <a:ext cx="3924512" cy="122076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C. Ít vận động, xem nhiều máy tính, điện thoại và thức khuya.</a:t>
            </a:r>
            <a:endParaRPr lang="vi-VN" sz="2000" kern="1200" noProof="1">
              <a:solidFill>
                <a:prstClr val="black"/>
              </a:solidFill>
              <a:cs typeface="Arial" panose="020B0604020202020204" pitchFamily="34" charset="0"/>
            </a:endParaRPr>
          </a:p>
        </p:txBody>
      </p:sp>
      <p:sp>
        <p:nvSpPr>
          <p:cNvPr id="18" name="Đáp án sai 2">
            <a:extLst>
              <a:ext uri="{FF2B5EF4-FFF2-40B4-BE49-F238E27FC236}">
                <a16:creationId xmlns:a16="http://schemas.microsoft.com/office/drawing/2014/main" id="{72E080E8-9CBE-7E1E-25CC-340E27A4D017}"/>
              </a:ext>
            </a:extLst>
          </p:cNvPr>
          <p:cNvSpPr/>
          <p:nvPr/>
        </p:nvSpPr>
        <p:spPr>
          <a:xfrm>
            <a:off x="4483100" y="1744461"/>
            <a:ext cx="4387489" cy="122076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B. Vui vẻ, quan tâm và chia sẻ cùng với các thành viên trong gia đình.</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98AC7C36-17E6-7D99-2014-5789447F054D}"/>
              </a:ext>
            </a:extLst>
          </p:cNvPr>
          <p:cNvSpPr/>
          <p:nvPr/>
        </p:nvSpPr>
        <p:spPr>
          <a:xfrm>
            <a:off x="4483100" y="3314159"/>
            <a:ext cx="4387489" cy="122076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Thường xuyên vận động,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tập </a:t>
            </a:r>
            <a:r>
              <a:rPr lang="vi-VN" sz="2000" kern="1200" noProof="1">
                <a:solidFill>
                  <a:prstClr val="black"/>
                </a:solidFill>
                <a:cs typeface="Arial" panose="020B0604020202020204" pitchFamily="34" charset="0"/>
              </a:rPr>
              <a:t>thể dục, thể thao.</a:t>
            </a:r>
          </a:p>
        </p:txBody>
      </p:sp>
      <p:sp>
        <p:nvSpPr>
          <p:cNvPr id="20" name="Đáp án đúng">
            <a:extLst>
              <a:ext uri="{FF2B5EF4-FFF2-40B4-BE49-F238E27FC236}">
                <a16:creationId xmlns:a16="http://schemas.microsoft.com/office/drawing/2014/main" id="{F26A5EAB-E5AD-94BE-45D6-5F46AA945CA3}"/>
              </a:ext>
            </a:extLst>
          </p:cNvPr>
          <p:cNvSpPr/>
          <p:nvPr/>
        </p:nvSpPr>
        <p:spPr>
          <a:xfrm>
            <a:off x="266489" y="3314159"/>
            <a:ext cx="3924512" cy="1220762"/>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rgbClr val="000000"/>
                </a:solidFill>
                <a:latin typeface="Arial" panose="020B0604020202020204" pitchFamily="34" charset="0"/>
                <a:cs typeface="Arial" panose="020B0604020202020204" pitchFamily="34" charset="0"/>
              </a:rPr>
              <a:t>C. Ít vận động, xem nhiều máy tính, điện thoại và thức khuya.</a:t>
            </a:r>
          </a:p>
        </p:txBody>
      </p:sp>
      <p:pic>
        <p:nvPicPr>
          <p:cNvPr id="21"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3948" y="4374560"/>
            <a:ext cx="592883" cy="5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669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018AD89B-885D-983C-F4F6-FC485515F49D}"/>
              </a:ext>
            </a:extLst>
          </p:cNvPr>
          <p:cNvSpPr/>
          <p:nvPr/>
        </p:nvSpPr>
        <p:spPr>
          <a:xfrm>
            <a:off x="269949" y="240458"/>
            <a:ext cx="5762551" cy="167250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4. Quan sát và chọn việc nên làm được minh họa trong hình để chăm sóc bảo vệ sức khỏe thể chất và tinh thần ở tuổi dậy thì.</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4D1DA2F5-D9A5-C765-0E47-25DD326F3067}"/>
              </a:ext>
            </a:extLst>
          </p:cNvPr>
          <p:cNvSpPr/>
          <p:nvPr/>
        </p:nvSpPr>
        <p:spPr>
          <a:xfrm>
            <a:off x="266488" y="2198939"/>
            <a:ext cx="4125071" cy="11110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A. Ngủ đủ giấc và đúng giờ.</a:t>
            </a:r>
            <a:endParaRPr lang="vi-VN" sz="2000" kern="1200" noProof="1">
              <a:solidFill>
                <a:prstClr val="black"/>
              </a:solidFill>
              <a:cs typeface="Arial" panose="020B0604020202020204" pitchFamily="34" charset="0"/>
            </a:endParaRPr>
          </a:p>
        </p:txBody>
      </p:sp>
      <p:sp>
        <p:nvSpPr>
          <p:cNvPr id="17" name="Đáp án sai 1">
            <a:extLst>
              <a:ext uri="{FF2B5EF4-FFF2-40B4-BE49-F238E27FC236}">
                <a16:creationId xmlns:a16="http://schemas.microsoft.com/office/drawing/2014/main" id="{1713963F-2894-56F2-E53C-4371936FB85C}"/>
              </a:ext>
            </a:extLst>
          </p:cNvPr>
          <p:cNvSpPr/>
          <p:nvPr/>
        </p:nvSpPr>
        <p:spPr>
          <a:xfrm>
            <a:off x="266489" y="3533071"/>
            <a:ext cx="4125071" cy="11110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C. Hòa đồng, vui vẻ và quan tâm giúp đỡ bạn.</a:t>
            </a:r>
            <a:endParaRPr lang="vi-VN" sz="2000" kern="1200" noProof="1">
              <a:solidFill>
                <a:prstClr val="black"/>
              </a:solidFill>
              <a:cs typeface="Arial" panose="020B0604020202020204" pitchFamily="34" charset="0"/>
            </a:endParaRPr>
          </a:p>
        </p:txBody>
      </p:sp>
      <p:sp>
        <p:nvSpPr>
          <p:cNvPr id="18" name="Đáp án sai 2">
            <a:extLst>
              <a:ext uri="{FF2B5EF4-FFF2-40B4-BE49-F238E27FC236}">
                <a16:creationId xmlns:a16="http://schemas.microsoft.com/office/drawing/2014/main" id="{72E080E8-9CBE-7E1E-25CC-340E27A4D017}"/>
              </a:ext>
            </a:extLst>
          </p:cNvPr>
          <p:cNvSpPr/>
          <p:nvPr/>
        </p:nvSpPr>
        <p:spPr>
          <a:xfrm>
            <a:off x="4745518" y="2198939"/>
            <a:ext cx="4125071" cy="11110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Thực hiện chế độ dinh dưỡng hợp lí giúp phát triển chiều cao.</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98AC7C36-17E6-7D99-2014-5789447F054D}"/>
              </a:ext>
            </a:extLst>
          </p:cNvPr>
          <p:cNvSpPr/>
          <p:nvPr/>
        </p:nvSpPr>
        <p:spPr>
          <a:xfrm>
            <a:off x="4745518" y="3533071"/>
            <a:ext cx="4125071" cy="1111023"/>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Thường xuyên vận động, tập thể dục, thể thao.</a:t>
            </a:r>
          </a:p>
        </p:txBody>
      </p:sp>
      <p:sp>
        <p:nvSpPr>
          <p:cNvPr id="20" name="Đáp án đúng">
            <a:extLst>
              <a:ext uri="{FF2B5EF4-FFF2-40B4-BE49-F238E27FC236}">
                <a16:creationId xmlns:a16="http://schemas.microsoft.com/office/drawing/2014/main" id="{F26A5EAB-E5AD-94BE-45D6-5F46AA945CA3}"/>
              </a:ext>
            </a:extLst>
          </p:cNvPr>
          <p:cNvSpPr/>
          <p:nvPr/>
        </p:nvSpPr>
        <p:spPr>
          <a:xfrm>
            <a:off x="266488" y="2198939"/>
            <a:ext cx="4125071" cy="1111023"/>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rgbClr val="000000"/>
                </a:solidFill>
                <a:latin typeface="Arial" panose="020B0604020202020204" pitchFamily="34" charset="0"/>
                <a:cs typeface="Arial" panose="020B0604020202020204" pitchFamily="34" charset="0"/>
              </a:rPr>
              <a:t>A. Ngủ đủ giấc và đúng giờ.</a:t>
            </a:r>
          </a:p>
        </p:txBody>
      </p:sp>
      <p:pic>
        <p:nvPicPr>
          <p:cNvPr id="21"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3948" y="4374560"/>
            <a:ext cx="592883" cy="5928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oán 2 - Tập một - Theo SGK Kết nối tri thức với cuộc sống | Chủ đề 6 Ngày – Giờ, Giờ – Phút, Ngày – Tháng | Bài 29. Ngày – giờ, giờ – phút Xem và đọc giờ gắn với buổi trên đồng hồ. | Học liệu thông 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629" y="240457"/>
            <a:ext cx="2643960" cy="18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796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500"/>
                                        <p:tgtEl>
                                          <p:spTgt spid="1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Vertical)">
                                      <p:cBhvr>
                                        <p:cTn id="21" dur="500"/>
                                        <p:tgtEl>
                                          <p:spTgt spid="18"/>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018AD89B-885D-983C-F4F6-FC485515F49D}"/>
              </a:ext>
            </a:extLst>
          </p:cNvPr>
          <p:cNvSpPr/>
          <p:nvPr/>
        </p:nvSpPr>
        <p:spPr>
          <a:xfrm>
            <a:off x="269949" y="246742"/>
            <a:ext cx="8604101" cy="3407299"/>
          </a:xfrm>
          <a:prstGeom prst="roundRect">
            <a:avLst>
              <a:gd name="adj" fmla="val 5908"/>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5. Cho các việc dưới đây:</a:t>
            </a:r>
          </a:p>
          <a:p>
            <a:pPr algn="just" defTabSz="685800">
              <a:lnSpc>
                <a:spcPct val="150000"/>
              </a:lnSpc>
              <a:buClrTx/>
              <a:defRPr/>
            </a:pPr>
            <a:r>
              <a:rPr lang="vi-VN" sz="2000" b="1" kern="1200" noProof="1">
                <a:solidFill>
                  <a:prstClr val="black"/>
                </a:solidFill>
                <a:cs typeface="Arial" panose="020B0604020202020204" pitchFamily="34" charset="0"/>
              </a:rPr>
              <a:t>(1) Sử dụng xà phòng khi tắm, vệ sinh cơ thể bằng nước sạch.</a:t>
            </a:r>
          </a:p>
          <a:p>
            <a:pPr algn="just" defTabSz="685800">
              <a:lnSpc>
                <a:spcPct val="150000"/>
              </a:lnSpc>
              <a:buClrTx/>
              <a:defRPr/>
            </a:pPr>
            <a:r>
              <a:rPr lang="vi-VN" sz="2000" b="1" kern="1200" noProof="1">
                <a:solidFill>
                  <a:prstClr val="black"/>
                </a:solidFill>
                <a:cs typeface="Arial" panose="020B0604020202020204" pitchFamily="34" charset="0"/>
              </a:rPr>
              <a:t>(2) Ăn uống cân bằng, lành mạnh.</a:t>
            </a:r>
          </a:p>
          <a:p>
            <a:pPr algn="just" defTabSz="685800">
              <a:lnSpc>
                <a:spcPct val="150000"/>
              </a:lnSpc>
              <a:buClrTx/>
              <a:defRPr/>
            </a:pPr>
            <a:r>
              <a:rPr lang="vi-VN" sz="2000" b="1" kern="1200" noProof="1">
                <a:solidFill>
                  <a:prstClr val="black"/>
                </a:solidFill>
                <a:cs typeface="Arial" panose="020B0604020202020204" pitchFamily="34" charset="0"/>
              </a:rPr>
              <a:t>(3) Luyện tập thể dục thể thao và nghỉ ngơi không điều độ.</a:t>
            </a:r>
          </a:p>
          <a:p>
            <a:pPr algn="just" defTabSz="685800">
              <a:lnSpc>
                <a:spcPct val="150000"/>
              </a:lnSpc>
              <a:buClrTx/>
              <a:defRPr/>
            </a:pPr>
            <a:r>
              <a:rPr lang="vi-VN" sz="2000" b="1" kern="1200" noProof="1">
                <a:solidFill>
                  <a:prstClr val="black"/>
                </a:solidFill>
                <a:cs typeface="Arial" panose="020B0604020202020204" pitchFamily="34" charset="0"/>
              </a:rPr>
              <a:t>(4) Tránh xa thuốc lá, rượu bia, ma túy.</a:t>
            </a:r>
          </a:p>
          <a:p>
            <a:pPr algn="just" defTabSz="685800">
              <a:lnSpc>
                <a:spcPct val="150000"/>
              </a:lnSpc>
              <a:buClrTx/>
              <a:defRPr/>
            </a:pPr>
            <a:r>
              <a:rPr lang="vi-VN" sz="2000" b="1" kern="1200" noProof="1">
                <a:solidFill>
                  <a:prstClr val="black"/>
                </a:solidFill>
                <a:cs typeface="Arial" panose="020B0604020202020204" pitchFamily="34" charset="0"/>
              </a:rPr>
              <a:t>Có bao nhiêu việc không nên làm trong các việc trên để chăm sóc, bảo vệ sức khỏe thể chất và tinh thần ở tuổi dậy thì?</a:t>
            </a:r>
          </a:p>
        </p:txBody>
      </p:sp>
      <p:sp>
        <p:nvSpPr>
          <p:cNvPr id="16" name="Đáp án đúng">
            <a:extLst>
              <a:ext uri="{FF2B5EF4-FFF2-40B4-BE49-F238E27FC236}">
                <a16:creationId xmlns:a16="http://schemas.microsoft.com/office/drawing/2014/main" id="{4D1DA2F5-D9A5-C765-0E47-25DD326F3067}"/>
              </a:ext>
            </a:extLst>
          </p:cNvPr>
          <p:cNvSpPr/>
          <p:nvPr/>
        </p:nvSpPr>
        <p:spPr>
          <a:xfrm>
            <a:off x="269949" y="3918857"/>
            <a:ext cx="1869279" cy="78377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A. 1.</a:t>
            </a:r>
            <a:endParaRPr lang="vi-VN" sz="2000" kern="1200" noProof="1">
              <a:solidFill>
                <a:prstClr val="black"/>
              </a:solidFill>
              <a:cs typeface="Arial" panose="020B0604020202020204" pitchFamily="34" charset="0"/>
            </a:endParaRPr>
          </a:p>
        </p:txBody>
      </p:sp>
      <p:sp>
        <p:nvSpPr>
          <p:cNvPr id="17" name="Đáp án sai 1">
            <a:extLst>
              <a:ext uri="{FF2B5EF4-FFF2-40B4-BE49-F238E27FC236}">
                <a16:creationId xmlns:a16="http://schemas.microsoft.com/office/drawing/2014/main" id="{1713963F-2894-56F2-E53C-4371936FB85C}"/>
              </a:ext>
            </a:extLst>
          </p:cNvPr>
          <p:cNvSpPr/>
          <p:nvPr/>
        </p:nvSpPr>
        <p:spPr>
          <a:xfrm>
            <a:off x="4750944" y="3918857"/>
            <a:ext cx="1878165" cy="78377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C. 3.</a:t>
            </a:r>
            <a:endParaRPr lang="vi-VN" sz="2000" kern="1200" noProof="1">
              <a:solidFill>
                <a:prstClr val="black"/>
              </a:solidFill>
              <a:cs typeface="Arial" panose="020B0604020202020204" pitchFamily="34" charset="0"/>
            </a:endParaRPr>
          </a:p>
        </p:txBody>
      </p:sp>
      <p:sp>
        <p:nvSpPr>
          <p:cNvPr id="18" name="Đáp án sai 2">
            <a:extLst>
              <a:ext uri="{FF2B5EF4-FFF2-40B4-BE49-F238E27FC236}">
                <a16:creationId xmlns:a16="http://schemas.microsoft.com/office/drawing/2014/main" id="{72E080E8-9CBE-7E1E-25CC-340E27A4D017}"/>
              </a:ext>
            </a:extLst>
          </p:cNvPr>
          <p:cNvSpPr/>
          <p:nvPr/>
        </p:nvSpPr>
        <p:spPr>
          <a:xfrm>
            <a:off x="2506004" y="3918857"/>
            <a:ext cx="1878165" cy="78377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B. 2.</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98AC7C36-17E6-7D99-2014-5789447F054D}"/>
              </a:ext>
            </a:extLst>
          </p:cNvPr>
          <p:cNvSpPr/>
          <p:nvPr/>
        </p:nvSpPr>
        <p:spPr>
          <a:xfrm>
            <a:off x="6995885" y="3918857"/>
            <a:ext cx="1878165" cy="783772"/>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D. 4.</a:t>
            </a:r>
            <a:endParaRPr lang="vi-VN" sz="2000" kern="1200" noProof="1">
              <a:solidFill>
                <a:prstClr val="black"/>
              </a:solidFill>
              <a:cs typeface="Arial" panose="020B0604020202020204" pitchFamily="34" charset="0"/>
            </a:endParaRPr>
          </a:p>
        </p:txBody>
      </p:sp>
      <p:sp>
        <p:nvSpPr>
          <p:cNvPr id="20" name="Đáp án đúng">
            <a:extLst>
              <a:ext uri="{FF2B5EF4-FFF2-40B4-BE49-F238E27FC236}">
                <a16:creationId xmlns:a16="http://schemas.microsoft.com/office/drawing/2014/main" id="{F26A5EAB-E5AD-94BE-45D6-5F46AA945CA3}"/>
              </a:ext>
            </a:extLst>
          </p:cNvPr>
          <p:cNvSpPr/>
          <p:nvPr/>
        </p:nvSpPr>
        <p:spPr>
          <a:xfrm>
            <a:off x="269949" y="3918857"/>
            <a:ext cx="1869279" cy="783772"/>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srgbClr val="000000"/>
                </a:solidFill>
                <a:latin typeface="Arial" panose="020B0604020202020204" pitchFamily="34" charset="0"/>
                <a:cs typeface="Arial" panose="020B0604020202020204" pitchFamily="34" charset="0"/>
              </a:rPr>
              <a:t>A. 1.</a:t>
            </a:r>
          </a:p>
        </p:txBody>
      </p:sp>
      <p:pic>
        <p:nvPicPr>
          <p:cNvPr id="21"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53948" y="4374560"/>
            <a:ext cx="592883" cy="5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541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âu hỏi">
            <a:extLst>
              <a:ext uri="{FF2B5EF4-FFF2-40B4-BE49-F238E27FC236}">
                <a16:creationId xmlns:a16="http://schemas.microsoft.com/office/drawing/2014/main" id="{018AD89B-885D-983C-F4F6-FC485515F49D}"/>
              </a:ext>
            </a:extLst>
          </p:cNvPr>
          <p:cNvSpPr/>
          <p:nvPr/>
        </p:nvSpPr>
        <p:spPr>
          <a:xfrm>
            <a:off x="266487" y="275772"/>
            <a:ext cx="8604101" cy="1555184"/>
          </a:xfrm>
          <a:prstGeom prst="roundRect">
            <a:avLst>
              <a:gd name="adj" fmla="val 12001"/>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prstClr val="black"/>
                </a:solidFill>
                <a:cs typeface="Arial" panose="020B0604020202020204" pitchFamily="34" charset="0"/>
              </a:rPr>
              <a:t>Câu 6. Tại sao ăn uống đủ chất, tăng cường các thực phẩm </a:t>
            </a:r>
            <a:endParaRPr lang="en-US" sz="2000" b="1" kern="1200" noProof="1" smtClean="0">
              <a:solidFill>
                <a:prstClr val="black"/>
              </a:solidFill>
              <a:cs typeface="Arial" panose="020B0604020202020204" pitchFamily="34" charset="0"/>
            </a:endParaRPr>
          </a:p>
          <a:p>
            <a:pPr algn="ctr" defTabSz="685800">
              <a:lnSpc>
                <a:spcPct val="150000"/>
              </a:lnSpc>
              <a:buClrTx/>
              <a:defRPr/>
            </a:pPr>
            <a:r>
              <a:rPr lang="vi-VN" sz="2000" b="1" kern="1200" noProof="1" smtClean="0">
                <a:solidFill>
                  <a:prstClr val="black"/>
                </a:solidFill>
                <a:cs typeface="Arial" panose="020B0604020202020204" pitchFamily="34" charset="0"/>
              </a:rPr>
              <a:t>giàu </a:t>
            </a:r>
            <a:r>
              <a:rPr lang="vi-VN" sz="2000" b="1" kern="1200" noProof="1">
                <a:solidFill>
                  <a:prstClr val="black"/>
                </a:solidFill>
                <a:cs typeface="Arial" panose="020B0604020202020204" pitchFamily="34" charset="0"/>
              </a:rPr>
              <a:t>can-xi, tích cực chơi các môn thể thao vận động như </a:t>
            </a:r>
            <a:endParaRPr lang="en-US" sz="2000" b="1" kern="1200" noProof="1" smtClean="0">
              <a:solidFill>
                <a:prstClr val="black"/>
              </a:solidFill>
              <a:cs typeface="Arial" panose="020B0604020202020204" pitchFamily="34" charset="0"/>
            </a:endParaRPr>
          </a:p>
          <a:p>
            <a:pPr algn="ctr" defTabSz="685800">
              <a:lnSpc>
                <a:spcPct val="150000"/>
              </a:lnSpc>
              <a:buClrTx/>
              <a:defRPr/>
            </a:pPr>
            <a:r>
              <a:rPr lang="vi-VN" sz="2000" b="1" kern="1200" noProof="1" smtClean="0">
                <a:solidFill>
                  <a:prstClr val="black"/>
                </a:solidFill>
                <a:cs typeface="Arial" panose="020B0604020202020204" pitchFamily="34" charset="0"/>
              </a:rPr>
              <a:t>bóng </a:t>
            </a:r>
            <a:r>
              <a:rPr lang="vi-VN" sz="2000" b="1" kern="1200" noProof="1">
                <a:solidFill>
                  <a:prstClr val="black"/>
                </a:solidFill>
                <a:cs typeface="Arial" panose="020B0604020202020204" pitchFamily="34" charset="0"/>
              </a:rPr>
              <a:t>rổ, bơi,… ở tuổi dậy thì sẽ phát triển chiều cao?</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0" name="Đáp án đúng">
            <a:extLst>
              <a:ext uri="{FF2B5EF4-FFF2-40B4-BE49-F238E27FC236}">
                <a16:creationId xmlns:a16="http://schemas.microsoft.com/office/drawing/2014/main" id="{4D1DA2F5-D9A5-C765-0E47-25DD326F3067}"/>
              </a:ext>
            </a:extLst>
          </p:cNvPr>
          <p:cNvSpPr/>
          <p:nvPr/>
        </p:nvSpPr>
        <p:spPr>
          <a:xfrm>
            <a:off x="266489" y="2075544"/>
            <a:ext cx="3144369" cy="110739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Cơ thể dễ mắc các bệnh do vi khuẩn gây ra.</a:t>
            </a:r>
          </a:p>
        </p:txBody>
      </p:sp>
      <p:sp>
        <p:nvSpPr>
          <p:cNvPr id="11" name="Đáp án sai 1">
            <a:extLst>
              <a:ext uri="{FF2B5EF4-FFF2-40B4-BE49-F238E27FC236}">
                <a16:creationId xmlns:a16="http://schemas.microsoft.com/office/drawing/2014/main" id="{1713963F-2894-56F2-E53C-4371936FB85C}"/>
              </a:ext>
            </a:extLst>
          </p:cNvPr>
          <p:cNvSpPr/>
          <p:nvPr/>
        </p:nvSpPr>
        <p:spPr>
          <a:xfrm>
            <a:off x="266489" y="3427527"/>
            <a:ext cx="3144369" cy="110739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Cơ thể sẽ được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ngủ </a:t>
            </a:r>
            <a:r>
              <a:rPr lang="vi-VN" sz="2000" kern="1200" noProof="1">
                <a:solidFill>
                  <a:prstClr val="black"/>
                </a:solidFill>
                <a:cs typeface="Arial" panose="020B0604020202020204" pitchFamily="34" charset="0"/>
              </a:rPr>
              <a:t>đủ giấc.</a:t>
            </a:r>
          </a:p>
        </p:txBody>
      </p:sp>
      <p:sp>
        <p:nvSpPr>
          <p:cNvPr id="12" name="Đáp án sai 2">
            <a:extLst>
              <a:ext uri="{FF2B5EF4-FFF2-40B4-BE49-F238E27FC236}">
                <a16:creationId xmlns:a16="http://schemas.microsoft.com/office/drawing/2014/main" id="{72E080E8-9CBE-7E1E-25CC-340E27A4D017}"/>
              </a:ext>
            </a:extLst>
          </p:cNvPr>
          <p:cNvSpPr/>
          <p:nvPr/>
        </p:nvSpPr>
        <p:spPr>
          <a:xfrm>
            <a:off x="3541487" y="2075544"/>
            <a:ext cx="5329103" cy="110739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000" kern="1200" noProof="1">
                <a:solidFill>
                  <a:prstClr val="black"/>
                </a:solidFill>
                <a:cs typeface="Arial" panose="020B0604020202020204" pitchFamily="34" charset="0"/>
              </a:rPr>
              <a:t>B. Vi khuẩn sẽ phát triển.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13" name="Đáp án sai 3">
            <a:extLst>
              <a:ext uri="{FF2B5EF4-FFF2-40B4-BE49-F238E27FC236}">
                <a16:creationId xmlns:a16="http://schemas.microsoft.com/office/drawing/2014/main" id="{98AC7C36-17E6-7D99-2014-5789447F054D}"/>
              </a:ext>
            </a:extLst>
          </p:cNvPr>
          <p:cNvSpPr/>
          <p:nvPr/>
        </p:nvSpPr>
        <p:spPr>
          <a:xfrm>
            <a:off x="3541486" y="3427527"/>
            <a:ext cx="5329103" cy="110739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Hệ xương hoạt động nhiều, được kích thích, giúp phát triển tối đa chiều cao cơ thể.</a:t>
            </a:r>
          </a:p>
        </p:txBody>
      </p:sp>
      <p:sp>
        <p:nvSpPr>
          <p:cNvPr id="14" name="Đáp án đúng">
            <a:extLst>
              <a:ext uri="{FF2B5EF4-FFF2-40B4-BE49-F238E27FC236}">
                <a16:creationId xmlns:a16="http://schemas.microsoft.com/office/drawing/2014/main" id="{F26A5EAB-E5AD-94BE-45D6-5F46AA945CA3}"/>
              </a:ext>
            </a:extLst>
          </p:cNvPr>
          <p:cNvSpPr/>
          <p:nvPr/>
        </p:nvSpPr>
        <p:spPr>
          <a:xfrm>
            <a:off x="3541485" y="3427527"/>
            <a:ext cx="5329103" cy="1107394"/>
          </a:xfrm>
          <a:prstGeom prst="roundRect">
            <a:avLst/>
          </a:prstGeom>
          <a:solidFill>
            <a:schemeClr val="accent2">
              <a:lumMod val="60000"/>
              <a:lumOff val="4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cs typeface="Arial" panose="020B0604020202020204" pitchFamily="34" charset="0"/>
              </a:rPr>
              <a:t>D. Hệ xương hoạt động nhiều, được kích thích, giúp phát triển tối đa chiều cao cơ thể.</a:t>
            </a:r>
          </a:p>
        </p:txBody>
      </p:sp>
      <p:pic>
        <p:nvPicPr>
          <p:cNvPr id="10242" name="Picture 2" descr="https://cdn-icons-png.flaticon.com/128/391/391138.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29467" y="4450080"/>
            <a:ext cx="517363" cy="51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293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sp>
        <p:nvSpPr>
          <p:cNvPr id="2" name="TextBox 1"/>
          <p:cNvSpPr txBox="1"/>
          <p:nvPr/>
        </p:nvSpPr>
        <p:spPr>
          <a:xfrm>
            <a:off x="0" y="770547"/>
            <a:ext cx="9141097" cy="3671583"/>
          </a:xfrm>
          <a:prstGeom prst="rect">
            <a:avLst/>
          </a:prstGeom>
          <a:noFill/>
        </p:spPr>
        <p:txBody>
          <a:bodyPr wrap="square" rtlCol="0">
            <a:spAutoFit/>
          </a:bodyPr>
          <a:lstStyle/>
          <a:p>
            <a:pPr algn="ctr">
              <a:lnSpc>
                <a:spcPct val="150000"/>
              </a:lnSpc>
            </a:pPr>
            <a:r>
              <a:rPr lang="vi-VN" sz="4000" b="1">
                <a:solidFill>
                  <a:srgbClr val="F36C2F"/>
                </a:solidFill>
              </a:rPr>
              <a:t>BÀI 25: </a:t>
            </a:r>
            <a:endParaRPr lang="en-US" sz="4000" b="1" smtClean="0">
              <a:solidFill>
                <a:srgbClr val="F36C2F"/>
              </a:solidFill>
            </a:endParaRPr>
          </a:p>
          <a:p>
            <a:pPr algn="ctr">
              <a:lnSpc>
                <a:spcPct val="150000"/>
              </a:lnSpc>
            </a:pPr>
            <a:r>
              <a:rPr lang="vi-VN" sz="4000" b="1" smtClean="0">
                <a:solidFill>
                  <a:srgbClr val="F36C2F"/>
                </a:solidFill>
              </a:rPr>
              <a:t>CHĂM </a:t>
            </a:r>
            <a:r>
              <a:rPr lang="vi-VN" sz="4000" b="1">
                <a:solidFill>
                  <a:srgbClr val="F36C2F"/>
                </a:solidFill>
              </a:rPr>
              <a:t>SÓC SỨC KHỎE </a:t>
            </a:r>
            <a:endParaRPr lang="en-US" sz="4000" b="1" smtClean="0">
              <a:solidFill>
                <a:srgbClr val="F36C2F"/>
              </a:solidFill>
            </a:endParaRPr>
          </a:p>
          <a:p>
            <a:pPr algn="ctr">
              <a:lnSpc>
                <a:spcPct val="150000"/>
              </a:lnSpc>
            </a:pPr>
            <a:r>
              <a:rPr lang="vi-VN" sz="4000" b="1" smtClean="0">
                <a:solidFill>
                  <a:srgbClr val="F36C2F"/>
                </a:solidFill>
              </a:rPr>
              <a:t>TUỔI </a:t>
            </a:r>
            <a:r>
              <a:rPr lang="vi-VN" sz="4000" b="1">
                <a:solidFill>
                  <a:srgbClr val="F36C2F"/>
                </a:solidFill>
              </a:rPr>
              <a:t>DẬY </a:t>
            </a:r>
            <a:r>
              <a:rPr lang="vi-VN" sz="4000" b="1" smtClean="0">
                <a:solidFill>
                  <a:srgbClr val="F36C2F"/>
                </a:solidFill>
              </a:rPr>
              <a:t>THÌ</a:t>
            </a:r>
            <a:endParaRPr lang="en-US" sz="4000" b="1" smtClean="0">
              <a:solidFill>
                <a:srgbClr val="F36C2F"/>
              </a:solidFill>
            </a:endParaRPr>
          </a:p>
          <a:p>
            <a:pPr algn="ctr">
              <a:lnSpc>
                <a:spcPct val="150000"/>
              </a:lnSpc>
            </a:pPr>
            <a:r>
              <a:rPr lang="en-US" sz="4000" b="1" smtClean="0">
                <a:solidFill>
                  <a:srgbClr val="F36C2F"/>
                </a:solidFill>
              </a:rPr>
              <a:t>(Tiết 1)</a:t>
            </a:r>
            <a:r>
              <a:rPr lang="vi-VN" sz="4000" b="1" smtClean="0">
                <a:solidFill>
                  <a:srgbClr val="F36C2F"/>
                </a:solidFill>
              </a:rPr>
              <a:t> </a:t>
            </a:r>
            <a:endParaRPr lang="vi-VN" sz="4000" b="1">
              <a:solidFill>
                <a:srgbClr val="F36C2F"/>
              </a:solidFill>
            </a:endParaRPr>
          </a:p>
        </p:txBody>
      </p:sp>
    </p:spTree>
    <p:extLst>
      <p:ext uri="{BB962C8B-B14F-4D97-AF65-F5344CB8AC3E}">
        <p14:creationId xmlns:p14="http://schemas.microsoft.com/office/powerpoint/2010/main" val="1540148447"/>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2"/>
        <p:cNvGrpSpPr/>
        <p:nvPr/>
      </p:nvGrpSpPr>
      <p:grpSpPr>
        <a:xfrm>
          <a:off x="0" y="0"/>
          <a:ext cx="0" cy="0"/>
          <a:chOff x="0" y="0"/>
          <a:chExt cx="0" cy="0"/>
        </a:xfrm>
      </p:grpSpPr>
      <p:sp>
        <p:nvSpPr>
          <p:cNvPr id="3603" name="Google Shape;3603;p119"/>
          <p:cNvSpPr/>
          <p:nvPr/>
        </p:nvSpPr>
        <p:spPr>
          <a:xfrm rot="10800000" flipH="1">
            <a:off x="4297350" y="907692"/>
            <a:ext cx="4609872" cy="3632256"/>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435" r="14865"/>
          <a:stretch/>
        </p:blipFill>
        <p:spPr>
          <a:xfrm>
            <a:off x="5408437" y="1471085"/>
            <a:ext cx="2647223" cy="2647223"/>
          </a:xfrm>
          <a:prstGeom prst="ellipse">
            <a:avLst/>
          </a:prstGeom>
          <a:ln w="28575">
            <a:solidFill>
              <a:srgbClr val="FD8F35"/>
            </a:solidFill>
          </a:ln>
        </p:spPr>
      </p:pic>
      <p:grpSp>
        <p:nvGrpSpPr>
          <p:cNvPr id="3608" name="Google Shape;3608;p119"/>
          <p:cNvGrpSpPr/>
          <p:nvPr/>
        </p:nvGrpSpPr>
        <p:grpSpPr>
          <a:xfrm rot="1653658">
            <a:off x="5087235" y="2956860"/>
            <a:ext cx="886005" cy="754502"/>
            <a:chOff x="668575" y="730375"/>
            <a:chExt cx="885982" cy="754482"/>
          </a:xfrm>
        </p:grpSpPr>
        <p:sp>
          <p:nvSpPr>
            <p:cNvPr id="3609" name="Google Shape;3609;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3" name="Google Shape;3613;p119"/>
          <p:cNvGrpSpPr/>
          <p:nvPr/>
        </p:nvGrpSpPr>
        <p:grpSpPr>
          <a:xfrm rot="230284">
            <a:off x="4058384" y="250447"/>
            <a:ext cx="1091481" cy="1085492"/>
            <a:chOff x="6950349" y="3121287"/>
            <a:chExt cx="1531035" cy="1522635"/>
          </a:xfrm>
        </p:grpSpPr>
        <p:sp>
          <p:nvSpPr>
            <p:cNvPr id="3614" name="Google Shape;3614;p119"/>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9"/>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9"/>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9"/>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8" name="Google Shape;3618;p119"/>
          <p:cNvGrpSpPr/>
          <p:nvPr/>
        </p:nvGrpSpPr>
        <p:grpSpPr>
          <a:xfrm rot="1653658">
            <a:off x="4776860" y="2553910"/>
            <a:ext cx="886005" cy="754502"/>
            <a:chOff x="668575" y="730375"/>
            <a:chExt cx="885982" cy="754482"/>
          </a:xfrm>
        </p:grpSpPr>
        <p:sp>
          <p:nvSpPr>
            <p:cNvPr id="3619" name="Google Shape;3619;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3" name="Google Shape;3623;p119"/>
          <p:cNvGrpSpPr/>
          <p:nvPr/>
        </p:nvGrpSpPr>
        <p:grpSpPr>
          <a:xfrm>
            <a:off x="8564842" y="1603099"/>
            <a:ext cx="267100" cy="241525"/>
            <a:chOff x="901475" y="940075"/>
            <a:chExt cx="267100" cy="241525"/>
          </a:xfrm>
        </p:grpSpPr>
        <p:sp>
          <p:nvSpPr>
            <p:cNvPr id="3624" name="Google Shape;3624;p119"/>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9"/>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6" name="Google Shape;3626;p119"/>
          <p:cNvGrpSpPr/>
          <p:nvPr/>
        </p:nvGrpSpPr>
        <p:grpSpPr>
          <a:xfrm>
            <a:off x="4830028" y="4350062"/>
            <a:ext cx="496416" cy="422736"/>
            <a:chOff x="668575" y="730375"/>
            <a:chExt cx="885982" cy="754482"/>
          </a:xfrm>
        </p:grpSpPr>
        <p:sp>
          <p:nvSpPr>
            <p:cNvPr id="3627" name="Google Shape;3627;p119"/>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9"/>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9"/>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9"/>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1" name="Google Shape;3631;p119"/>
          <p:cNvGrpSpPr/>
          <p:nvPr/>
        </p:nvGrpSpPr>
        <p:grpSpPr>
          <a:xfrm>
            <a:off x="4513682" y="4164849"/>
            <a:ext cx="267100" cy="241525"/>
            <a:chOff x="901475" y="940075"/>
            <a:chExt cx="267100" cy="241525"/>
          </a:xfrm>
        </p:grpSpPr>
        <p:sp>
          <p:nvSpPr>
            <p:cNvPr id="3632" name="Google Shape;3632;p119"/>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9"/>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896005" y="2296874"/>
            <a:ext cx="2704880" cy="630942"/>
          </a:xfrm>
          <a:prstGeom prst="rect">
            <a:avLst/>
          </a:prstGeom>
          <a:noFill/>
        </p:spPr>
        <p:txBody>
          <a:bodyPr wrap="square" rtlCol="0">
            <a:spAutoFit/>
          </a:bodyPr>
          <a:lstStyle/>
          <a:p>
            <a:pPr algn="ctr"/>
            <a:r>
              <a:rPr lang="en-US" sz="3500" b="1" smtClean="0"/>
              <a:t>VẬN DỤNG</a:t>
            </a:r>
            <a:endParaRPr lang="en-US" sz="3500" b="1"/>
          </a:p>
        </p:txBody>
      </p:sp>
    </p:spTree>
    <p:extLst>
      <p:ext uri="{BB962C8B-B14F-4D97-AF65-F5344CB8AC3E}">
        <p14:creationId xmlns:p14="http://schemas.microsoft.com/office/powerpoint/2010/main" val="2553122693"/>
      </p:ext>
    </p:extLst>
  </p:cSld>
  <p:clrMapOvr>
    <a:masterClrMapping/>
  </p:clrMapOvr>
  <mc:AlternateContent xmlns:mc="http://schemas.openxmlformats.org/markup-compatibility/2006">
    <mc:Choice xmlns:p14="http://schemas.microsoft.com/office/powerpoint/2010/main" Requires="p14">
      <p:transition spd="med">
        <p14:prism isInverted="1"/>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1"/>
        <p:cNvGrpSpPr/>
        <p:nvPr/>
      </p:nvGrpSpPr>
      <p:grpSpPr>
        <a:xfrm>
          <a:off x="0" y="0"/>
          <a:ext cx="0" cy="0"/>
          <a:chOff x="0" y="0"/>
          <a:chExt cx="0" cy="0"/>
        </a:xfrm>
      </p:grpSpPr>
      <p:sp>
        <p:nvSpPr>
          <p:cNvPr id="3167" name="Google Shape;3167;p107"/>
          <p:cNvSpPr/>
          <p:nvPr/>
        </p:nvSpPr>
        <p:spPr>
          <a:xfrm rot="10800000" flipH="1">
            <a:off x="4763878" y="1462548"/>
            <a:ext cx="4138822" cy="4089825"/>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8" name="Google Shape;3168;p107"/>
          <p:cNvGrpSpPr/>
          <p:nvPr/>
        </p:nvGrpSpPr>
        <p:grpSpPr>
          <a:xfrm>
            <a:off x="4726143" y="4082975"/>
            <a:ext cx="885982" cy="754482"/>
            <a:chOff x="668575" y="730375"/>
            <a:chExt cx="885982" cy="754482"/>
          </a:xfrm>
        </p:grpSpPr>
        <p:sp>
          <p:nvSpPr>
            <p:cNvPr id="3169" name="Google Shape;3169;p107"/>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7"/>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7"/>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7"/>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0" name="Google Shape;3200;p107"/>
          <p:cNvGrpSpPr/>
          <p:nvPr/>
        </p:nvGrpSpPr>
        <p:grpSpPr>
          <a:xfrm>
            <a:off x="5119369" y="3527640"/>
            <a:ext cx="267100" cy="241525"/>
            <a:chOff x="901475" y="940075"/>
            <a:chExt cx="267100" cy="241525"/>
          </a:xfrm>
        </p:grpSpPr>
        <p:sp>
          <p:nvSpPr>
            <p:cNvPr id="3201" name="Google Shape;3201;p107"/>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7"/>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3" name="Google Shape;3203;p107"/>
          <p:cNvGrpSpPr/>
          <p:nvPr/>
        </p:nvGrpSpPr>
        <p:grpSpPr>
          <a:xfrm>
            <a:off x="8410012" y="3610183"/>
            <a:ext cx="267100" cy="241525"/>
            <a:chOff x="901475" y="940075"/>
            <a:chExt cx="267100" cy="241525"/>
          </a:xfrm>
        </p:grpSpPr>
        <p:sp>
          <p:nvSpPr>
            <p:cNvPr id="3204" name="Google Shape;3204;p107"/>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7"/>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6" name="Google Shape;3206;p107"/>
          <p:cNvGrpSpPr/>
          <p:nvPr/>
        </p:nvGrpSpPr>
        <p:grpSpPr>
          <a:xfrm>
            <a:off x="1438313" y="1230275"/>
            <a:ext cx="267100" cy="241525"/>
            <a:chOff x="901475" y="940075"/>
            <a:chExt cx="267100" cy="241525"/>
          </a:xfrm>
        </p:grpSpPr>
        <p:sp>
          <p:nvSpPr>
            <p:cNvPr id="3207" name="Google Shape;3207;p107"/>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7"/>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Pentagon 6"/>
          <p:cNvSpPr/>
          <p:nvPr/>
        </p:nvSpPr>
        <p:spPr>
          <a:xfrm flipH="1">
            <a:off x="5600700" y="381408"/>
            <a:ext cx="3543300" cy="673100"/>
          </a:xfrm>
          <a:prstGeom prst="homePlate">
            <a:avLst/>
          </a:prstGeom>
          <a:solidFill>
            <a:srgbClr val="FD8F35"/>
          </a:solidFill>
          <a:ln>
            <a:solidFill>
              <a:srgbClr val="FD8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THẢO LUẬN NHÓM</a:t>
            </a:r>
            <a:endParaRPr lang="en-US" sz="2500" b="1"/>
          </a:p>
        </p:txBody>
      </p:sp>
      <p:sp>
        <p:nvSpPr>
          <p:cNvPr id="55" name="TextBox 54"/>
          <p:cNvSpPr txBox="1"/>
          <p:nvPr/>
        </p:nvSpPr>
        <p:spPr>
          <a:xfrm>
            <a:off x="414700" y="1790864"/>
            <a:ext cx="3963286" cy="300082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vi-VN" sz="2100" smtClean="0"/>
              <a:t>Vẽ </a:t>
            </a:r>
            <a:r>
              <a:rPr lang="vi-VN" sz="2100"/>
              <a:t>hoặc viết về những việc cần làm để chăm sóc và bảo vệ sức khoẻ tuổi dậy thì.</a:t>
            </a:r>
          </a:p>
          <a:p>
            <a:pPr marL="342900" indent="-342900" algn="just">
              <a:lnSpc>
                <a:spcPct val="150000"/>
              </a:lnSpc>
              <a:buFont typeface="Wingdings" panose="05000000000000000000" pitchFamily="2" charset="2"/>
              <a:buChar char="q"/>
            </a:pPr>
            <a:r>
              <a:rPr lang="vi-VN" sz="2100" smtClean="0"/>
              <a:t>Đóng </a:t>
            </a:r>
            <a:r>
              <a:rPr lang="vi-VN" sz="2100"/>
              <a:t>vai là tuyên truyền viên để tuyên truyền và vận động bạn bè cùng thực hiện.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45" t="50617" r="54198" b="2716"/>
          <a:stretch/>
        </p:blipFill>
        <p:spPr>
          <a:xfrm>
            <a:off x="5332023" y="2069100"/>
            <a:ext cx="2870166" cy="3082167"/>
          </a:xfrm>
          <a:prstGeom prst="rect">
            <a:avLst/>
          </a:prstGeom>
        </p:spPr>
      </p:pic>
    </p:spTree>
    <p:extLst>
      <p:ext uri="{BB962C8B-B14F-4D97-AF65-F5344CB8AC3E}">
        <p14:creationId xmlns:p14="http://schemas.microsoft.com/office/powerpoint/2010/main" val="4165230493"/>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897545037"/>
      </p:ext>
    </p:extLst>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18050" y="2235364"/>
            <a:ext cx="7507900" cy="212365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200"/>
              <a:t>Chúng ta cần giữ vệ sinh cơ thể ở tuổi dậy thì vì</a:t>
            </a:r>
            <a:r>
              <a:rPr lang="vi-VN" sz="2200"/>
              <a:t>: </a:t>
            </a:r>
            <a:endParaRPr lang="en-US" sz="2200" smtClean="0"/>
          </a:p>
          <a:p>
            <a:pPr marL="342900" indent="-342900" algn="just">
              <a:lnSpc>
                <a:spcPct val="150000"/>
              </a:lnSpc>
              <a:buFont typeface="Arial" panose="020B0604020202020204" pitchFamily="34" charset="0"/>
              <a:buChar char="•"/>
            </a:pPr>
            <a:r>
              <a:rPr lang="en-US" sz="2200" smtClean="0"/>
              <a:t>T</a:t>
            </a:r>
            <a:r>
              <a:rPr lang="vi-VN" sz="2200" smtClean="0"/>
              <a:t>uyến </a:t>
            </a:r>
            <a:r>
              <a:rPr lang="vi-VN" sz="2200"/>
              <a:t>mồ hôi và tuyến bã nhờn hoạt </a:t>
            </a:r>
            <a:r>
              <a:rPr lang="vi-VN" sz="2200"/>
              <a:t>động </a:t>
            </a:r>
            <a:r>
              <a:rPr lang="vi-VN" sz="2200" smtClean="0"/>
              <a:t>mạnh</a:t>
            </a:r>
            <a:r>
              <a:rPr lang="en-US" sz="2200" smtClean="0"/>
              <a:t>.</a:t>
            </a:r>
          </a:p>
          <a:p>
            <a:pPr marL="342900" indent="-342900" algn="just">
              <a:lnSpc>
                <a:spcPct val="150000"/>
              </a:lnSpc>
              <a:buFont typeface="Arial" panose="020B0604020202020204" pitchFamily="34" charset="0"/>
              <a:buChar char="•"/>
            </a:pPr>
            <a:r>
              <a:rPr lang="en-US" sz="2200"/>
              <a:t>K</a:t>
            </a:r>
            <a:r>
              <a:rPr lang="vi-VN" sz="2200" smtClean="0"/>
              <a:t>hi </a:t>
            </a:r>
            <a:r>
              <a:rPr lang="vi-VN" sz="2200"/>
              <a:t>nam bị mộng tinh, nữ có kinh nguyệt tạo môi trường thuận lợi cho vi khuẩn </a:t>
            </a:r>
            <a:r>
              <a:rPr lang="vi-VN" sz="2200"/>
              <a:t>phát </a:t>
            </a:r>
            <a:r>
              <a:rPr lang="vi-VN" sz="2200" smtClean="0"/>
              <a:t>triển</a:t>
            </a:r>
            <a:r>
              <a:rPr lang="en-US" sz="2200" smtClean="0"/>
              <a:t>,</a:t>
            </a:r>
            <a:r>
              <a:rPr lang="vi-VN" sz="2200" smtClean="0"/>
              <a:t>... </a:t>
            </a:r>
            <a:endParaRPr lang="vi-VN" sz="2200"/>
          </a:p>
        </p:txBody>
      </p:sp>
      <p:sp>
        <p:nvSpPr>
          <p:cNvPr id="21" name="TextBox 20"/>
          <p:cNvSpPr txBox="1"/>
          <p:nvPr/>
        </p:nvSpPr>
        <p:spPr>
          <a:xfrm>
            <a:off x="1" y="480774"/>
            <a:ext cx="9143999" cy="630942"/>
          </a:xfrm>
          <a:prstGeom prst="rect">
            <a:avLst/>
          </a:prstGeom>
          <a:noFill/>
        </p:spPr>
        <p:txBody>
          <a:bodyPr wrap="square" rtlCol="0">
            <a:spAutoFit/>
          </a:bodyPr>
          <a:lstStyle/>
          <a:p>
            <a:pPr algn="ctr"/>
            <a:r>
              <a:rPr lang="en-US" sz="3500" b="1" smtClean="0"/>
              <a:t>TỔNG KẾT</a:t>
            </a:r>
            <a:endParaRPr lang="en-US" sz="3500" b="1"/>
          </a:p>
        </p:txBody>
      </p:sp>
    </p:spTree>
    <p:extLst>
      <p:ext uri="{BB962C8B-B14F-4D97-AF65-F5344CB8AC3E}">
        <p14:creationId xmlns:p14="http://schemas.microsoft.com/office/powerpoint/2010/main" val="1592687902"/>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67100" y="609764"/>
            <a:ext cx="8005400" cy="397031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100" smtClean="0"/>
              <a:t>Để </a:t>
            </a:r>
            <a:r>
              <a:rPr lang="vi-VN" sz="2100"/>
              <a:t>chăm sóc và bảo vệ sức khoẻ tuổi dậy thì</a:t>
            </a:r>
            <a:r>
              <a:rPr lang="vi-VN" sz="2100"/>
              <a:t>, </a:t>
            </a:r>
            <a:r>
              <a:rPr lang="vi-VN" sz="2100" smtClean="0"/>
              <a:t>cần:</a:t>
            </a:r>
            <a:endParaRPr lang="en-US" sz="2100" smtClean="0"/>
          </a:p>
          <a:p>
            <a:pPr marL="342900" indent="-342900" algn="just">
              <a:lnSpc>
                <a:spcPct val="150000"/>
              </a:lnSpc>
              <a:buFont typeface="Arial" panose="020B0604020202020204" pitchFamily="34" charset="0"/>
              <a:buChar char="•"/>
            </a:pPr>
            <a:r>
              <a:rPr lang="vi-VN" sz="2100" smtClean="0"/>
              <a:t>Thường </a:t>
            </a:r>
            <a:r>
              <a:rPr lang="vi-VN" sz="2100"/>
              <a:t>xuyên rửa mặt, tắm, gội và vệ sinh cơ quan sinh dục đúng </a:t>
            </a:r>
            <a:r>
              <a:rPr lang="vi-VN" sz="2100"/>
              <a:t>cách</a:t>
            </a:r>
            <a:r>
              <a:rPr lang="vi-VN" sz="2100" smtClean="0"/>
              <a:t>,...</a:t>
            </a:r>
            <a:endParaRPr lang="en-US" sz="2100" smtClean="0"/>
          </a:p>
          <a:p>
            <a:pPr marL="342900" indent="-342900" algn="just">
              <a:lnSpc>
                <a:spcPct val="150000"/>
              </a:lnSpc>
              <a:buFont typeface="Arial" panose="020B0604020202020204" pitchFamily="34" charset="0"/>
              <a:buChar char="•"/>
            </a:pPr>
            <a:r>
              <a:rPr lang="vi-VN" sz="2100" smtClean="0"/>
              <a:t>Thực </a:t>
            </a:r>
            <a:r>
              <a:rPr lang="vi-VN" sz="2100"/>
              <a:t>hiện ăn uống đủ các chất dinh dưỡng cần thiết, nghỉ ngơi và tập luyện thể thao; vui chơi, giải trí phù hợp và lành </a:t>
            </a:r>
            <a:r>
              <a:rPr lang="vi-VN" sz="2100"/>
              <a:t>mạnh</a:t>
            </a:r>
            <a:r>
              <a:rPr lang="vi-VN" sz="2100" smtClean="0"/>
              <a:t>,...</a:t>
            </a:r>
            <a:endParaRPr lang="en-US" sz="2100" smtClean="0"/>
          </a:p>
          <a:p>
            <a:pPr marL="342900" indent="-342900" algn="just">
              <a:lnSpc>
                <a:spcPct val="150000"/>
              </a:lnSpc>
              <a:buFont typeface="Arial" panose="020B0604020202020204" pitchFamily="34" charset="0"/>
              <a:buChar char="•"/>
            </a:pPr>
            <a:r>
              <a:rPr lang="vi-VN" sz="2100" smtClean="0"/>
              <a:t>Không </a:t>
            </a:r>
            <a:r>
              <a:rPr lang="vi-VN" sz="2100"/>
              <a:t>sử dụng các chất kích thích, chất gây nghiện</a:t>
            </a:r>
            <a:r>
              <a:rPr lang="vi-VN" sz="2100"/>
              <a:t>,... </a:t>
            </a:r>
            <a:endParaRPr lang="en-US" sz="2100" smtClean="0"/>
          </a:p>
          <a:p>
            <a:pPr marL="342900" indent="-342900" algn="just">
              <a:lnSpc>
                <a:spcPct val="150000"/>
              </a:lnSpc>
              <a:buFont typeface="Arial" panose="020B0604020202020204" pitchFamily="34" charset="0"/>
              <a:buChar char="•"/>
            </a:pPr>
            <a:r>
              <a:rPr lang="vi-VN" sz="2100" smtClean="0"/>
              <a:t>Tìm </a:t>
            </a:r>
            <a:r>
              <a:rPr lang="vi-VN" sz="2100"/>
              <a:t>hiểu, chia sẻ về sức khoẻ sinh sản tuổi dậy thì qua thầy cô giáo, người thân,...</a:t>
            </a:r>
          </a:p>
        </p:txBody>
      </p:sp>
      <p:grpSp>
        <p:nvGrpSpPr>
          <p:cNvPr id="5" name="Google Shape;3168;p107"/>
          <p:cNvGrpSpPr/>
          <p:nvPr/>
        </p:nvGrpSpPr>
        <p:grpSpPr>
          <a:xfrm>
            <a:off x="7786297" y="4147369"/>
            <a:ext cx="885982" cy="754482"/>
            <a:chOff x="668575" y="730375"/>
            <a:chExt cx="885982" cy="754482"/>
          </a:xfrm>
        </p:grpSpPr>
        <p:sp>
          <p:nvSpPr>
            <p:cNvPr id="6" name="Google Shape;3169;p107"/>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170;p107"/>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71;p107"/>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72;p107"/>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200;p107"/>
          <p:cNvGrpSpPr/>
          <p:nvPr/>
        </p:nvGrpSpPr>
        <p:grpSpPr>
          <a:xfrm>
            <a:off x="8644225" y="4026606"/>
            <a:ext cx="267100" cy="241525"/>
            <a:chOff x="901475" y="940075"/>
            <a:chExt cx="267100" cy="241525"/>
          </a:xfrm>
        </p:grpSpPr>
        <p:sp>
          <p:nvSpPr>
            <p:cNvPr id="11" name="Google Shape;3201;p107"/>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02;p107"/>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203;p107"/>
          <p:cNvGrpSpPr/>
          <p:nvPr/>
        </p:nvGrpSpPr>
        <p:grpSpPr>
          <a:xfrm>
            <a:off x="300000" y="270807"/>
            <a:ext cx="267100" cy="241525"/>
            <a:chOff x="901475" y="940075"/>
            <a:chExt cx="267100" cy="241525"/>
          </a:xfrm>
        </p:grpSpPr>
        <p:sp>
          <p:nvSpPr>
            <p:cNvPr id="14" name="Google Shape;3204;p107"/>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5;p107"/>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607;p147"/>
          <p:cNvGrpSpPr/>
          <p:nvPr/>
        </p:nvGrpSpPr>
        <p:grpSpPr>
          <a:xfrm rot="435157">
            <a:off x="7988422" y="36708"/>
            <a:ext cx="956498" cy="951250"/>
            <a:chOff x="6950349" y="3121287"/>
            <a:chExt cx="1531035" cy="1522635"/>
          </a:xfrm>
        </p:grpSpPr>
        <p:sp>
          <p:nvSpPr>
            <p:cNvPr id="23" name="Google Shape;4608;p147"/>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09;p147"/>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610;p147"/>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611;p147"/>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4740;p152"/>
          <p:cNvGrpSpPr/>
          <p:nvPr/>
        </p:nvGrpSpPr>
        <p:grpSpPr>
          <a:xfrm rot="-9641902" flipH="1">
            <a:off x="182045" y="4532692"/>
            <a:ext cx="496410" cy="422731"/>
            <a:chOff x="668575" y="730375"/>
            <a:chExt cx="885982" cy="754482"/>
          </a:xfrm>
        </p:grpSpPr>
        <p:sp>
          <p:nvSpPr>
            <p:cNvPr id="28" name="Google Shape;4741;p15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42;p15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43;p15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44;p15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957481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1"/>
        <p:cNvGrpSpPr/>
        <p:nvPr/>
      </p:nvGrpSpPr>
      <p:grpSpPr>
        <a:xfrm>
          <a:off x="0" y="0"/>
          <a:ext cx="0" cy="0"/>
          <a:chOff x="0" y="0"/>
          <a:chExt cx="0" cy="0"/>
        </a:xfrm>
      </p:grpSpPr>
      <p:sp>
        <p:nvSpPr>
          <p:cNvPr id="3723" name="Google Shape;3723;p125"/>
          <p:cNvSpPr/>
          <p:nvPr/>
        </p:nvSpPr>
        <p:spPr>
          <a:xfrm rot="5117143">
            <a:off x="937716" y="1157200"/>
            <a:ext cx="2946163" cy="3442799"/>
          </a:xfrm>
          <a:prstGeom prst="clou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4" name="Google Shape;3724;p125"/>
          <p:cNvGrpSpPr/>
          <p:nvPr/>
        </p:nvGrpSpPr>
        <p:grpSpPr>
          <a:xfrm flipH="1">
            <a:off x="908013" y="1298789"/>
            <a:ext cx="3308323" cy="3844843"/>
            <a:chOff x="1690550" y="595600"/>
            <a:chExt cx="4177175" cy="4854600"/>
          </a:xfrm>
        </p:grpSpPr>
        <p:sp>
          <p:nvSpPr>
            <p:cNvPr id="3725" name="Google Shape;3725;p125"/>
            <p:cNvSpPr/>
            <p:nvPr/>
          </p:nvSpPr>
          <p:spPr>
            <a:xfrm>
              <a:off x="1690550" y="603375"/>
              <a:ext cx="1622000" cy="1664225"/>
            </a:xfrm>
            <a:custGeom>
              <a:avLst/>
              <a:gdLst/>
              <a:ahLst/>
              <a:cxnLst/>
              <a:rect l="l" t="t" r="r" b="b"/>
              <a:pathLst>
                <a:path w="64880" h="66569" extrusionOk="0">
                  <a:moveTo>
                    <a:pt x="39895" y="0"/>
                  </a:moveTo>
                  <a:lnTo>
                    <a:pt x="0" y="42064"/>
                  </a:lnTo>
                  <a:cubicBezTo>
                    <a:pt x="0" y="42064"/>
                    <a:pt x="6127" y="66569"/>
                    <a:pt x="36840" y="66569"/>
                  </a:cubicBezTo>
                  <a:cubicBezTo>
                    <a:pt x="39358" y="66569"/>
                    <a:pt x="42041" y="66404"/>
                    <a:pt x="44899" y="66048"/>
                  </a:cubicBezTo>
                  <a:lnTo>
                    <a:pt x="64880" y="13343"/>
                  </a:lnTo>
                  <a:lnTo>
                    <a:pt x="39895" y="0"/>
                  </a:ln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25"/>
            <p:cNvSpPr/>
            <p:nvPr/>
          </p:nvSpPr>
          <p:spPr>
            <a:xfrm>
              <a:off x="2812175" y="1181300"/>
              <a:ext cx="1099150" cy="1074125"/>
            </a:xfrm>
            <a:custGeom>
              <a:avLst/>
              <a:gdLst/>
              <a:ahLst/>
              <a:cxnLst/>
              <a:rect l="l" t="t" r="r" b="b"/>
              <a:pathLst>
                <a:path w="43966" h="42965" extrusionOk="0">
                  <a:moveTo>
                    <a:pt x="36894" y="0"/>
                  </a:moveTo>
                  <a:lnTo>
                    <a:pt x="34158" y="6905"/>
                  </a:lnTo>
                  <a:lnTo>
                    <a:pt x="9040" y="19047"/>
                  </a:lnTo>
                  <a:lnTo>
                    <a:pt x="1" y="42964"/>
                  </a:lnTo>
                  <a:lnTo>
                    <a:pt x="38695" y="12309"/>
                  </a:lnTo>
                  <a:lnTo>
                    <a:pt x="43965" y="12275"/>
                  </a:lnTo>
                  <a:cubicBezTo>
                    <a:pt x="42431" y="11675"/>
                    <a:pt x="40496" y="9807"/>
                    <a:pt x="38895" y="7239"/>
                  </a:cubicBezTo>
                  <a:cubicBezTo>
                    <a:pt x="37194" y="4403"/>
                    <a:pt x="36493" y="1568"/>
                    <a:pt x="36894" y="0"/>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25"/>
            <p:cNvSpPr/>
            <p:nvPr/>
          </p:nvSpPr>
          <p:spPr>
            <a:xfrm>
              <a:off x="2616200" y="972000"/>
              <a:ext cx="400325" cy="321900"/>
            </a:xfrm>
            <a:custGeom>
              <a:avLst/>
              <a:gdLst/>
              <a:ahLst/>
              <a:cxnLst/>
              <a:rect l="l" t="t" r="r" b="b"/>
              <a:pathLst>
                <a:path w="16013" h="12876" extrusionOk="0">
                  <a:moveTo>
                    <a:pt x="4739" y="0"/>
                  </a:moveTo>
                  <a:cubicBezTo>
                    <a:pt x="4565" y="0"/>
                    <a:pt x="4376" y="22"/>
                    <a:pt x="4170" y="66"/>
                  </a:cubicBezTo>
                  <a:cubicBezTo>
                    <a:pt x="1" y="967"/>
                    <a:pt x="1535" y="12875"/>
                    <a:pt x="1535" y="12875"/>
                  </a:cubicBezTo>
                  <a:cubicBezTo>
                    <a:pt x="6706" y="12141"/>
                    <a:pt x="16012" y="7638"/>
                    <a:pt x="12676" y="5036"/>
                  </a:cubicBezTo>
                  <a:cubicBezTo>
                    <a:pt x="12026" y="4522"/>
                    <a:pt x="11364" y="4315"/>
                    <a:pt x="10719" y="4315"/>
                  </a:cubicBezTo>
                  <a:cubicBezTo>
                    <a:pt x="8061" y="4315"/>
                    <a:pt x="5705" y="7838"/>
                    <a:pt x="5705" y="7838"/>
                  </a:cubicBezTo>
                  <a:cubicBezTo>
                    <a:pt x="5705" y="7838"/>
                    <a:pt x="8086" y="0"/>
                    <a:pt x="4739" y="0"/>
                  </a:cubicBezTo>
                  <a:close/>
                </a:path>
              </a:pathLst>
            </a:cu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25"/>
            <p:cNvSpPr/>
            <p:nvPr/>
          </p:nvSpPr>
          <p:spPr>
            <a:xfrm>
              <a:off x="2938950" y="2757425"/>
              <a:ext cx="2455100" cy="2596050"/>
            </a:xfrm>
            <a:custGeom>
              <a:avLst/>
              <a:gdLst/>
              <a:ahLst/>
              <a:cxnLst/>
              <a:rect l="l" t="t" r="r" b="b"/>
              <a:pathLst>
                <a:path w="98204" h="103842" extrusionOk="0">
                  <a:moveTo>
                    <a:pt x="15611" y="0"/>
                  </a:moveTo>
                  <a:cubicBezTo>
                    <a:pt x="15611" y="1"/>
                    <a:pt x="16312" y="10341"/>
                    <a:pt x="13710" y="21149"/>
                  </a:cubicBezTo>
                  <a:cubicBezTo>
                    <a:pt x="11075" y="31990"/>
                    <a:pt x="10441" y="33357"/>
                    <a:pt x="6972" y="38328"/>
                  </a:cubicBezTo>
                  <a:cubicBezTo>
                    <a:pt x="3628" y="43164"/>
                    <a:pt x="1" y="57508"/>
                    <a:pt x="10473" y="57508"/>
                  </a:cubicBezTo>
                  <a:cubicBezTo>
                    <a:pt x="10763" y="57508"/>
                    <a:pt x="11063" y="57497"/>
                    <a:pt x="11375" y="57475"/>
                  </a:cubicBezTo>
                  <a:lnTo>
                    <a:pt x="11375" y="57475"/>
                  </a:lnTo>
                  <a:cubicBezTo>
                    <a:pt x="11375" y="57475"/>
                    <a:pt x="9140" y="68816"/>
                    <a:pt x="4937" y="76088"/>
                  </a:cubicBezTo>
                  <a:cubicBezTo>
                    <a:pt x="734" y="83393"/>
                    <a:pt x="1568" y="88697"/>
                    <a:pt x="7038" y="94434"/>
                  </a:cubicBezTo>
                  <a:cubicBezTo>
                    <a:pt x="10125" y="97711"/>
                    <a:pt x="16932" y="100621"/>
                    <a:pt x="23619" y="100621"/>
                  </a:cubicBezTo>
                  <a:cubicBezTo>
                    <a:pt x="28711" y="100621"/>
                    <a:pt x="33734" y="98933"/>
                    <a:pt x="36993" y="94434"/>
                  </a:cubicBezTo>
                  <a:lnTo>
                    <a:pt x="36993" y="94434"/>
                  </a:lnTo>
                  <a:cubicBezTo>
                    <a:pt x="36993" y="94435"/>
                    <a:pt x="36293" y="103841"/>
                    <a:pt x="58342" y="103841"/>
                  </a:cubicBezTo>
                  <a:cubicBezTo>
                    <a:pt x="80424" y="103841"/>
                    <a:pt x="91732" y="95835"/>
                    <a:pt x="95001" y="89264"/>
                  </a:cubicBezTo>
                  <a:cubicBezTo>
                    <a:pt x="98203" y="82693"/>
                    <a:pt x="93767" y="61211"/>
                    <a:pt x="93767" y="61211"/>
                  </a:cubicBezTo>
                  <a:cubicBezTo>
                    <a:pt x="93767" y="61211"/>
                    <a:pt x="82688" y="67539"/>
                    <a:pt x="64038" y="67539"/>
                  </a:cubicBezTo>
                  <a:cubicBezTo>
                    <a:pt x="56538" y="67539"/>
                    <a:pt x="47814" y="66516"/>
                    <a:pt x="38094" y="63646"/>
                  </a:cubicBezTo>
                  <a:cubicBezTo>
                    <a:pt x="4203" y="53639"/>
                    <a:pt x="15811" y="33357"/>
                    <a:pt x="15811" y="33357"/>
                  </a:cubicBezTo>
                  <a:cubicBezTo>
                    <a:pt x="15811" y="33357"/>
                    <a:pt x="28654" y="15178"/>
                    <a:pt x="15611"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25"/>
            <p:cNvSpPr/>
            <p:nvPr/>
          </p:nvSpPr>
          <p:spPr>
            <a:xfrm>
              <a:off x="2995650" y="3566325"/>
              <a:ext cx="2279150" cy="1582825"/>
            </a:xfrm>
            <a:custGeom>
              <a:avLst/>
              <a:gdLst/>
              <a:ahLst/>
              <a:cxnLst/>
              <a:rect l="l" t="t" r="r" b="b"/>
              <a:pathLst>
                <a:path w="91166" h="63313" extrusionOk="0">
                  <a:moveTo>
                    <a:pt x="8273" y="1"/>
                  </a:moveTo>
                  <a:cubicBezTo>
                    <a:pt x="7372" y="2135"/>
                    <a:pt x="6371" y="3670"/>
                    <a:pt x="4770" y="6005"/>
                  </a:cubicBezTo>
                  <a:cubicBezTo>
                    <a:pt x="3203" y="8240"/>
                    <a:pt x="1668" y="12343"/>
                    <a:pt x="1368" y="16279"/>
                  </a:cubicBezTo>
                  <a:cubicBezTo>
                    <a:pt x="2307" y="16721"/>
                    <a:pt x="3453" y="16980"/>
                    <a:pt x="4824" y="16980"/>
                  </a:cubicBezTo>
                  <a:cubicBezTo>
                    <a:pt x="5107" y="16980"/>
                    <a:pt x="5401" y="16969"/>
                    <a:pt x="5704" y="16946"/>
                  </a:cubicBezTo>
                  <a:lnTo>
                    <a:pt x="5704" y="16946"/>
                  </a:lnTo>
                  <a:cubicBezTo>
                    <a:pt x="5704" y="16946"/>
                    <a:pt x="5137" y="20015"/>
                    <a:pt x="3970" y="23984"/>
                  </a:cubicBezTo>
                  <a:cubicBezTo>
                    <a:pt x="5016" y="24740"/>
                    <a:pt x="6417" y="25217"/>
                    <a:pt x="8282" y="25217"/>
                  </a:cubicBezTo>
                  <a:cubicBezTo>
                    <a:pt x="8558" y="25217"/>
                    <a:pt x="8844" y="25207"/>
                    <a:pt x="9140" y="25185"/>
                  </a:cubicBezTo>
                  <a:lnTo>
                    <a:pt x="9140" y="25185"/>
                  </a:lnTo>
                  <a:cubicBezTo>
                    <a:pt x="9140" y="25185"/>
                    <a:pt x="6939" y="36527"/>
                    <a:pt x="2702" y="43832"/>
                  </a:cubicBezTo>
                  <a:cubicBezTo>
                    <a:pt x="868" y="47001"/>
                    <a:pt x="0" y="49803"/>
                    <a:pt x="34" y="52438"/>
                  </a:cubicBezTo>
                  <a:cubicBezTo>
                    <a:pt x="467" y="52939"/>
                    <a:pt x="868" y="53439"/>
                    <a:pt x="1368" y="53939"/>
                  </a:cubicBezTo>
                  <a:cubicBezTo>
                    <a:pt x="4475" y="57198"/>
                    <a:pt x="11294" y="60101"/>
                    <a:pt x="17988" y="60101"/>
                  </a:cubicBezTo>
                  <a:cubicBezTo>
                    <a:pt x="23080" y="60101"/>
                    <a:pt x="28099" y="58421"/>
                    <a:pt x="31356" y="53939"/>
                  </a:cubicBezTo>
                  <a:lnTo>
                    <a:pt x="31356" y="53939"/>
                  </a:lnTo>
                  <a:cubicBezTo>
                    <a:pt x="31356" y="53940"/>
                    <a:pt x="30656" y="63313"/>
                    <a:pt x="52705" y="63313"/>
                  </a:cubicBezTo>
                  <a:cubicBezTo>
                    <a:pt x="74754" y="63313"/>
                    <a:pt x="86095" y="55307"/>
                    <a:pt x="89364" y="48769"/>
                  </a:cubicBezTo>
                  <a:cubicBezTo>
                    <a:pt x="91165" y="45000"/>
                    <a:pt x="90532" y="36493"/>
                    <a:pt x="89598" y="29822"/>
                  </a:cubicBezTo>
                  <a:lnTo>
                    <a:pt x="89598" y="29822"/>
                  </a:lnTo>
                  <a:cubicBezTo>
                    <a:pt x="85715" y="31567"/>
                    <a:pt x="75915" y="35223"/>
                    <a:pt x="61753" y="35223"/>
                  </a:cubicBezTo>
                  <a:cubicBezTo>
                    <a:pt x="54256" y="35223"/>
                    <a:pt x="45536" y="34198"/>
                    <a:pt x="35826" y="31323"/>
                  </a:cubicBezTo>
                  <a:cubicBezTo>
                    <a:pt x="17613" y="25953"/>
                    <a:pt x="12543" y="17613"/>
                    <a:pt x="11775" y="11075"/>
                  </a:cubicBezTo>
                  <a:cubicBezTo>
                    <a:pt x="8807" y="7139"/>
                    <a:pt x="8106" y="3236"/>
                    <a:pt x="8273"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25"/>
            <p:cNvSpPr/>
            <p:nvPr/>
          </p:nvSpPr>
          <p:spPr>
            <a:xfrm>
              <a:off x="3770375" y="4846050"/>
              <a:ext cx="1681225" cy="604150"/>
            </a:xfrm>
            <a:custGeom>
              <a:avLst/>
              <a:gdLst/>
              <a:ahLst/>
              <a:cxnLst/>
              <a:rect l="l" t="t" r="r" b="b"/>
              <a:pathLst>
                <a:path w="67249" h="24166" extrusionOk="0">
                  <a:moveTo>
                    <a:pt x="33990" y="1"/>
                  </a:moveTo>
                  <a:cubicBezTo>
                    <a:pt x="14181" y="1"/>
                    <a:pt x="1613" y="23069"/>
                    <a:pt x="0" y="24166"/>
                  </a:cubicBezTo>
                  <a:lnTo>
                    <a:pt x="67248" y="24166"/>
                  </a:lnTo>
                  <a:cubicBezTo>
                    <a:pt x="67248" y="24166"/>
                    <a:pt x="57041" y="1750"/>
                    <a:pt x="36026" y="82"/>
                  </a:cubicBezTo>
                  <a:cubicBezTo>
                    <a:pt x="35339" y="27"/>
                    <a:pt x="34660" y="1"/>
                    <a:pt x="33990" y="1"/>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25"/>
            <p:cNvSpPr/>
            <p:nvPr/>
          </p:nvSpPr>
          <p:spPr>
            <a:xfrm>
              <a:off x="3854600" y="5108275"/>
              <a:ext cx="1466900" cy="266875"/>
            </a:xfrm>
            <a:custGeom>
              <a:avLst/>
              <a:gdLst/>
              <a:ahLst/>
              <a:cxnLst/>
              <a:rect l="l" t="t" r="r" b="b"/>
              <a:pathLst>
                <a:path w="58676" h="10675" extrusionOk="0">
                  <a:moveTo>
                    <a:pt x="53972" y="0"/>
                  </a:moveTo>
                  <a:cubicBezTo>
                    <a:pt x="45687" y="4630"/>
                    <a:pt x="36004" y="6050"/>
                    <a:pt x="27233" y="6050"/>
                  </a:cubicBezTo>
                  <a:cubicBezTo>
                    <a:pt x="17677" y="6050"/>
                    <a:pt x="9204" y="4364"/>
                    <a:pt x="4804" y="3302"/>
                  </a:cubicBezTo>
                  <a:cubicBezTo>
                    <a:pt x="2869" y="5437"/>
                    <a:pt x="1301" y="7472"/>
                    <a:pt x="0" y="9207"/>
                  </a:cubicBezTo>
                  <a:cubicBezTo>
                    <a:pt x="3946" y="9730"/>
                    <a:pt x="12634" y="10674"/>
                    <a:pt x="22925" y="10674"/>
                  </a:cubicBezTo>
                  <a:cubicBezTo>
                    <a:pt x="34297" y="10674"/>
                    <a:pt x="47626" y="9521"/>
                    <a:pt x="58675" y="5371"/>
                  </a:cubicBezTo>
                  <a:cubicBezTo>
                    <a:pt x="57341" y="3636"/>
                    <a:pt x="55807" y="1801"/>
                    <a:pt x="53972"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25"/>
            <p:cNvSpPr/>
            <p:nvPr/>
          </p:nvSpPr>
          <p:spPr>
            <a:xfrm>
              <a:off x="4126450" y="4845800"/>
              <a:ext cx="916525" cy="245200"/>
            </a:xfrm>
            <a:custGeom>
              <a:avLst/>
              <a:gdLst/>
              <a:ahLst/>
              <a:cxnLst/>
              <a:rect l="l" t="t" r="r" b="b"/>
              <a:pathLst>
                <a:path w="36661" h="9808" extrusionOk="0">
                  <a:moveTo>
                    <a:pt x="19608" y="1"/>
                  </a:moveTo>
                  <a:cubicBezTo>
                    <a:pt x="11898" y="1"/>
                    <a:pt x="5319" y="3554"/>
                    <a:pt x="1" y="7864"/>
                  </a:cubicBezTo>
                  <a:cubicBezTo>
                    <a:pt x="3594" y="8691"/>
                    <a:pt x="9688" y="9807"/>
                    <a:pt x="16473" y="9807"/>
                  </a:cubicBezTo>
                  <a:cubicBezTo>
                    <a:pt x="23104" y="9807"/>
                    <a:pt x="30395" y="8741"/>
                    <a:pt x="36660" y="5295"/>
                  </a:cubicBezTo>
                  <a:cubicBezTo>
                    <a:pt x="32490" y="2593"/>
                    <a:pt x="27520" y="525"/>
                    <a:pt x="21749" y="92"/>
                  </a:cubicBezTo>
                  <a:cubicBezTo>
                    <a:pt x="21026" y="30"/>
                    <a:pt x="20313" y="1"/>
                    <a:pt x="19608" y="1"/>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25"/>
            <p:cNvSpPr/>
            <p:nvPr/>
          </p:nvSpPr>
          <p:spPr>
            <a:xfrm>
              <a:off x="4314075" y="4846750"/>
              <a:ext cx="557925" cy="123950"/>
            </a:xfrm>
            <a:custGeom>
              <a:avLst/>
              <a:gdLst/>
              <a:ahLst/>
              <a:cxnLst/>
              <a:rect l="l" t="t" r="r" b="b"/>
              <a:pathLst>
                <a:path w="22317" h="4958" extrusionOk="0">
                  <a:moveTo>
                    <a:pt x="12149" y="1"/>
                  </a:moveTo>
                  <a:cubicBezTo>
                    <a:pt x="7710" y="1"/>
                    <a:pt x="3668" y="1170"/>
                    <a:pt x="1" y="2989"/>
                  </a:cubicBezTo>
                  <a:cubicBezTo>
                    <a:pt x="2669" y="4157"/>
                    <a:pt x="6272" y="4957"/>
                    <a:pt x="10175" y="4957"/>
                  </a:cubicBezTo>
                  <a:cubicBezTo>
                    <a:pt x="15245" y="4957"/>
                    <a:pt x="19682" y="3723"/>
                    <a:pt x="22317" y="1822"/>
                  </a:cubicBezTo>
                  <a:cubicBezTo>
                    <a:pt x="19815" y="921"/>
                    <a:pt x="17146" y="287"/>
                    <a:pt x="14244" y="87"/>
                  </a:cubicBezTo>
                  <a:cubicBezTo>
                    <a:pt x="13536" y="29"/>
                    <a:pt x="12838" y="1"/>
                    <a:pt x="12149" y="1"/>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25"/>
            <p:cNvSpPr/>
            <p:nvPr/>
          </p:nvSpPr>
          <p:spPr>
            <a:xfrm>
              <a:off x="4299900" y="4427775"/>
              <a:ext cx="551250" cy="492875"/>
            </a:xfrm>
            <a:custGeom>
              <a:avLst/>
              <a:gdLst/>
              <a:ahLst/>
              <a:cxnLst/>
              <a:rect l="l" t="t" r="r" b="b"/>
              <a:pathLst>
                <a:path w="22050" h="19715" extrusionOk="0">
                  <a:moveTo>
                    <a:pt x="18647" y="1"/>
                  </a:moveTo>
                  <a:cubicBezTo>
                    <a:pt x="15466" y="363"/>
                    <a:pt x="12317" y="539"/>
                    <a:pt x="9233" y="539"/>
                  </a:cubicBezTo>
                  <a:cubicBezTo>
                    <a:pt x="6076" y="539"/>
                    <a:pt x="2987" y="355"/>
                    <a:pt x="1" y="1"/>
                  </a:cubicBezTo>
                  <a:lnTo>
                    <a:pt x="1" y="1"/>
                  </a:lnTo>
                  <a:lnTo>
                    <a:pt x="2469" y="19715"/>
                  </a:lnTo>
                  <a:cubicBezTo>
                    <a:pt x="5630" y="18417"/>
                    <a:pt x="9076" y="17596"/>
                    <a:pt x="12789" y="17596"/>
                  </a:cubicBezTo>
                  <a:cubicBezTo>
                    <a:pt x="13466" y="17596"/>
                    <a:pt x="14151" y="17623"/>
                    <a:pt x="14845" y="17680"/>
                  </a:cubicBezTo>
                  <a:cubicBezTo>
                    <a:pt x="17413" y="17880"/>
                    <a:pt x="19782" y="18380"/>
                    <a:pt x="22050" y="19148"/>
                  </a:cubicBezTo>
                  <a:cubicBezTo>
                    <a:pt x="21216" y="15178"/>
                    <a:pt x="19248" y="5705"/>
                    <a:pt x="18647" y="1"/>
                  </a:cubicBezTo>
                  <a:close/>
                </a:path>
              </a:pathLst>
            </a:cu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25"/>
            <p:cNvSpPr/>
            <p:nvPr/>
          </p:nvSpPr>
          <p:spPr>
            <a:xfrm>
              <a:off x="4299075" y="4427775"/>
              <a:ext cx="484525" cy="142650"/>
            </a:xfrm>
            <a:custGeom>
              <a:avLst/>
              <a:gdLst/>
              <a:ahLst/>
              <a:cxnLst/>
              <a:rect l="l" t="t" r="r" b="b"/>
              <a:pathLst>
                <a:path w="19381" h="5706" extrusionOk="0">
                  <a:moveTo>
                    <a:pt x="18614" y="1"/>
                  </a:moveTo>
                  <a:cubicBezTo>
                    <a:pt x="15449" y="363"/>
                    <a:pt x="12308" y="539"/>
                    <a:pt x="9228" y="539"/>
                  </a:cubicBezTo>
                  <a:cubicBezTo>
                    <a:pt x="6076" y="539"/>
                    <a:pt x="2987" y="355"/>
                    <a:pt x="0" y="1"/>
                  </a:cubicBezTo>
                  <a:lnTo>
                    <a:pt x="0" y="1"/>
                  </a:lnTo>
                  <a:lnTo>
                    <a:pt x="668" y="5238"/>
                  </a:lnTo>
                  <a:cubicBezTo>
                    <a:pt x="3501" y="5540"/>
                    <a:pt x="6418" y="5706"/>
                    <a:pt x="9396" y="5706"/>
                  </a:cubicBezTo>
                  <a:cubicBezTo>
                    <a:pt x="12660" y="5706"/>
                    <a:pt x="15998" y="5507"/>
                    <a:pt x="19381" y="5071"/>
                  </a:cubicBezTo>
                  <a:cubicBezTo>
                    <a:pt x="19081" y="3236"/>
                    <a:pt x="18847" y="1502"/>
                    <a:pt x="18614" y="1"/>
                  </a:cubicBezTo>
                  <a:close/>
                </a:path>
              </a:pathLst>
            </a:custGeom>
            <a:solidFill>
              <a:srgbClr val="EFBCA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25"/>
            <p:cNvSpPr/>
            <p:nvPr/>
          </p:nvSpPr>
          <p:spPr>
            <a:xfrm>
              <a:off x="3335875" y="2603150"/>
              <a:ext cx="2007300" cy="321075"/>
            </a:xfrm>
            <a:custGeom>
              <a:avLst/>
              <a:gdLst/>
              <a:ahLst/>
              <a:cxnLst/>
              <a:rect l="l" t="t" r="r" b="b"/>
              <a:pathLst>
                <a:path w="80292" h="12843" extrusionOk="0">
                  <a:moveTo>
                    <a:pt x="40130" y="0"/>
                  </a:moveTo>
                  <a:cubicBezTo>
                    <a:pt x="17947" y="0"/>
                    <a:pt x="1" y="2869"/>
                    <a:pt x="1" y="6438"/>
                  </a:cubicBezTo>
                  <a:cubicBezTo>
                    <a:pt x="1" y="9974"/>
                    <a:pt x="17947" y="12843"/>
                    <a:pt x="40130" y="12843"/>
                  </a:cubicBezTo>
                  <a:cubicBezTo>
                    <a:pt x="62312" y="12843"/>
                    <a:pt x="80292" y="9974"/>
                    <a:pt x="80292" y="6438"/>
                  </a:cubicBezTo>
                  <a:cubicBezTo>
                    <a:pt x="80292" y="2869"/>
                    <a:pt x="62312" y="0"/>
                    <a:pt x="40130"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25"/>
            <p:cNvSpPr/>
            <p:nvPr/>
          </p:nvSpPr>
          <p:spPr>
            <a:xfrm>
              <a:off x="3049844" y="2764080"/>
              <a:ext cx="2786175" cy="1858506"/>
            </a:xfrm>
            <a:custGeom>
              <a:avLst/>
              <a:gdLst/>
              <a:ahLst/>
              <a:cxnLst/>
              <a:rect l="l" t="t" r="r" b="b"/>
              <a:pathLst>
                <a:path w="111447" h="70565" extrusionOk="0">
                  <a:moveTo>
                    <a:pt x="11375" y="1"/>
                  </a:moveTo>
                  <a:cubicBezTo>
                    <a:pt x="11375" y="1"/>
                    <a:pt x="18547" y="10875"/>
                    <a:pt x="14878" y="20549"/>
                  </a:cubicBezTo>
                  <a:cubicBezTo>
                    <a:pt x="11275" y="30223"/>
                    <a:pt x="0" y="41431"/>
                    <a:pt x="11375" y="53339"/>
                  </a:cubicBezTo>
                  <a:cubicBezTo>
                    <a:pt x="19884" y="62221"/>
                    <a:pt x="38153" y="70565"/>
                    <a:pt x="59276" y="70565"/>
                  </a:cubicBezTo>
                  <a:cubicBezTo>
                    <a:pt x="66475" y="70565"/>
                    <a:pt x="74004" y="69596"/>
                    <a:pt x="81592" y="67349"/>
                  </a:cubicBezTo>
                  <a:cubicBezTo>
                    <a:pt x="111447" y="58510"/>
                    <a:pt x="99004" y="16746"/>
                    <a:pt x="98171" y="14511"/>
                  </a:cubicBezTo>
                  <a:cubicBezTo>
                    <a:pt x="97337" y="12243"/>
                    <a:pt x="91766" y="1"/>
                    <a:pt x="91766" y="1"/>
                  </a:cubicBezTo>
                  <a:lnTo>
                    <a:pt x="91399" y="1"/>
                  </a:lnTo>
                  <a:cubicBezTo>
                    <a:pt x="88764" y="3137"/>
                    <a:pt x="71918" y="5538"/>
                    <a:pt x="51571" y="5538"/>
                  </a:cubicBezTo>
                  <a:cubicBezTo>
                    <a:pt x="31223" y="5538"/>
                    <a:pt x="14444" y="3137"/>
                    <a:pt x="11776" y="1"/>
                  </a:cubicBezTo>
                  <a:close/>
                </a:path>
              </a:pathLst>
            </a:cu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25"/>
            <p:cNvSpPr/>
            <p:nvPr/>
          </p:nvSpPr>
          <p:spPr>
            <a:xfrm>
              <a:off x="3329225" y="2757425"/>
              <a:ext cx="703850" cy="592125"/>
            </a:xfrm>
            <a:custGeom>
              <a:avLst/>
              <a:gdLst/>
              <a:ahLst/>
              <a:cxnLst/>
              <a:rect l="l" t="t" r="r" b="b"/>
              <a:pathLst>
                <a:path w="28154" h="23685" extrusionOk="0">
                  <a:moveTo>
                    <a:pt x="0" y="0"/>
                  </a:moveTo>
                  <a:cubicBezTo>
                    <a:pt x="0" y="0"/>
                    <a:pt x="6538" y="10675"/>
                    <a:pt x="2869" y="20348"/>
                  </a:cubicBezTo>
                  <a:lnTo>
                    <a:pt x="2368" y="21616"/>
                  </a:lnTo>
                  <a:cubicBezTo>
                    <a:pt x="2168" y="22249"/>
                    <a:pt x="1935" y="22783"/>
                    <a:pt x="1635" y="23217"/>
                  </a:cubicBezTo>
                  <a:cubicBezTo>
                    <a:pt x="1601" y="23350"/>
                    <a:pt x="1501" y="23484"/>
                    <a:pt x="1468" y="23584"/>
                  </a:cubicBezTo>
                  <a:cubicBezTo>
                    <a:pt x="1643" y="23620"/>
                    <a:pt x="2079" y="23684"/>
                    <a:pt x="2683" y="23684"/>
                  </a:cubicBezTo>
                  <a:cubicBezTo>
                    <a:pt x="4836" y="23684"/>
                    <a:pt x="9131" y="22875"/>
                    <a:pt x="11475" y="17146"/>
                  </a:cubicBezTo>
                  <a:cubicBezTo>
                    <a:pt x="11475" y="17146"/>
                    <a:pt x="12020" y="17229"/>
                    <a:pt x="12923" y="17229"/>
                  </a:cubicBezTo>
                  <a:cubicBezTo>
                    <a:pt x="16264" y="17229"/>
                    <a:pt x="24503" y="16092"/>
                    <a:pt x="28154" y="5404"/>
                  </a:cubicBezTo>
                  <a:lnTo>
                    <a:pt x="26552" y="5004"/>
                  </a:lnTo>
                  <a:cubicBezTo>
                    <a:pt x="12376" y="4270"/>
                    <a:pt x="3136" y="1301"/>
                    <a:pt x="0"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25"/>
            <p:cNvSpPr/>
            <p:nvPr/>
          </p:nvSpPr>
          <p:spPr>
            <a:xfrm>
              <a:off x="4033050" y="2757425"/>
              <a:ext cx="1834675" cy="2537575"/>
            </a:xfrm>
            <a:custGeom>
              <a:avLst/>
              <a:gdLst/>
              <a:ahLst/>
              <a:cxnLst/>
              <a:rect l="l" t="t" r="r" b="b"/>
              <a:pathLst>
                <a:path w="73387" h="101503" extrusionOk="0">
                  <a:moveTo>
                    <a:pt x="52238" y="0"/>
                  </a:moveTo>
                  <a:cubicBezTo>
                    <a:pt x="50236" y="3269"/>
                    <a:pt x="33091" y="5804"/>
                    <a:pt x="12243" y="5804"/>
                  </a:cubicBezTo>
                  <a:cubicBezTo>
                    <a:pt x="8006" y="5804"/>
                    <a:pt x="3870" y="5671"/>
                    <a:pt x="1" y="5504"/>
                  </a:cubicBezTo>
                  <a:lnTo>
                    <a:pt x="1" y="5504"/>
                  </a:lnTo>
                  <a:cubicBezTo>
                    <a:pt x="367" y="6605"/>
                    <a:pt x="4304" y="17246"/>
                    <a:pt x="16312" y="22783"/>
                  </a:cubicBezTo>
                  <a:cubicBezTo>
                    <a:pt x="22193" y="25507"/>
                    <a:pt x="26724" y="26852"/>
                    <a:pt x="30118" y="26852"/>
                  </a:cubicBezTo>
                  <a:cubicBezTo>
                    <a:pt x="34040" y="26852"/>
                    <a:pt x="36445" y="25056"/>
                    <a:pt x="37661" y="21516"/>
                  </a:cubicBezTo>
                  <a:lnTo>
                    <a:pt x="37661" y="21516"/>
                  </a:lnTo>
                  <a:cubicBezTo>
                    <a:pt x="37661" y="21517"/>
                    <a:pt x="36627" y="36361"/>
                    <a:pt x="49607" y="36361"/>
                  </a:cubicBezTo>
                  <a:cubicBezTo>
                    <a:pt x="50219" y="36361"/>
                    <a:pt x="50862" y="36328"/>
                    <a:pt x="51537" y="36259"/>
                  </a:cubicBezTo>
                  <a:lnTo>
                    <a:pt x="51537" y="36259"/>
                  </a:lnTo>
                  <a:cubicBezTo>
                    <a:pt x="51537" y="36260"/>
                    <a:pt x="47735" y="54039"/>
                    <a:pt x="38661" y="60210"/>
                  </a:cubicBezTo>
                  <a:cubicBezTo>
                    <a:pt x="29555" y="66381"/>
                    <a:pt x="30722" y="69316"/>
                    <a:pt x="31089" y="72552"/>
                  </a:cubicBezTo>
                  <a:cubicBezTo>
                    <a:pt x="31362" y="74754"/>
                    <a:pt x="33813" y="76555"/>
                    <a:pt x="36897" y="76555"/>
                  </a:cubicBezTo>
                  <a:cubicBezTo>
                    <a:pt x="38344" y="76555"/>
                    <a:pt x="39931" y="76158"/>
                    <a:pt x="41497" y="75221"/>
                  </a:cubicBezTo>
                  <a:lnTo>
                    <a:pt x="41497" y="75221"/>
                  </a:lnTo>
                  <a:cubicBezTo>
                    <a:pt x="41497" y="75221"/>
                    <a:pt x="35693" y="83660"/>
                    <a:pt x="39362" y="93467"/>
                  </a:cubicBezTo>
                  <a:cubicBezTo>
                    <a:pt x="41385" y="98905"/>
                    <a:pt x="46536" y="101503"/>
                    <a:pt x="51404" y="101503"/>
                  </a:cubicBezTo>
                  <a:cubicBezTo>
                    <a:pt x="55286" y="101503"/>
                    <a:pt x="58987" y="99851"/>
                    <a:pt x="60777" y="96669"/>
                  </a:cubicBezTo>
                  <a:cubicBezTo>
                    <a:pt x="64880" y="89464"/>
                    <a:pt x="73386" y="77689"/>
                    <a:pt x="68516" y="45166"/>
                  </a:cubicBezTo>
                  <a:cubicBezTo>
                    <a:pt x="63946" y="14844"/>
                    <a:pt x="60210" y="8740"/>
                    <a:pt x="52238"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25"/>
            <p:cNvSpPr/>
            <p:nvPr/>
          </p:nvSpPr>
          <p:spPr>
            <a:xfrm>
              <a:off x="3715325" y="1149350"/>
              <a:ext cx="276050" cy="343000"/>
            </a:xfrm>
            <a:custGeom>
              <a:avLst/>
              <a:gdLst/>
              <a:ahLst/>
              <a:cxnLst/>
              <a:rect l="l" t="t" r="r" b="b"/>
              <a:pathLst>
                <a:path w="11042" h="13720" extrusionOk="0">
                  <a:moveTo>
                    <a:pt x="2317" y="0"/>
                  </a:moveTo>
                  <a:cubicBezTo>
                    <a:pt x="2027" y="0"/>
                    <a:pt x="1764" y="68"/>
                    <a:pt x="1535" y="211"/>
                  </a:cubicBezTo>
                  <a:cubicBezTo>
                    <a:pt x="0" y="1111"/>
                    <a:pt x="568" y="4847"/>
                    <a:pt x="2769" y="8517"/>
                  </a:cubicBezTo>
                  <a:cubicBezTo>
                    <a:pt x="4669" y="11637"/>
                    <a:pt x="7100" y="13719"/>
                    <a:pt x="8729" y="13719"/>
                  </a:cubicBezTo>
                  <a:cubicBezTo>
                    <a:pt x="9016" y="13719"/>
                    <a:pt x="9278" y="13655"/>
                    <a:pt x="9507" y="13520"/>
                  </a:cubicBezTo>
                  <a:cubicBezTo>
                    <a:pt x="11042" y="12586"/>
                    <a:pt x="10441" y="8883"/>
                    <a:pt x="8240" y="5214"/>
                  </a:cubicBezTo>
                  <a:cubicBezTo>
                    <a:pt x="6374" y="2104"/>
                    <a:pt x="3932" y="0"/>
                    <a:pt x="2317" y="0"/>
                  </a:cubicBezTo>
                  <a:close/>
                </a:path>
              </a:pathLst>
            </a:custGeom>
            <a:solidFill>
              <a:srgbClr val="D8633A"/>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25"/>
            <p:cNvSpPr/>
            <p:nvPr/>
          </p:nvSpPr>
          <p:spPr>
            <a:xfrm>
              <a:off x="3732825" y="1190900"/>
              <a:ext cx="220200" cy="293975"/>
            </a:xfrm>
            <a:custGeom>
              <a:avLst/>
              <a:gdLst/>
              <a:ahLst/>
              <a:cxnLst/>
              <a:rect l="l" t="t" r="r" b="b"/>
              <a:pathLst>
                <a:path w="8808" h="11759" extrusionOk="0">
                  <a:moveTo>
                    <a:pt x="1310" y="0"/>
                  </a:moveTo>
                  <a:cubicBezTo>
                    <a:pt x="1058" y="0"/>
                    <a:pt x="831" y="59"/>
                    <a:pt x="635" y="183"/>
                  </a:cubicBezTo>
                  <a:cubicBezTo>
                    <a:pt x="335" y="350"/>
                    <a:pt x="134" y="683"/>
                    <a:pt x="1" y="1084"/>
                  </a:cubicBezTo>
                  <a:cubicBezTo>
                    <a:pt x="134" y="2685"/>
                    <a:pt x="835" y="4753"/>
                    <a:pt x="2069" y="6855"/>
                  </a:cubicBezTo>
                  <a:cubicBezTo>
                    <a:pt x="3537" y="9290"/>
                    <a:pt x="5371" y="11091"/>
                    <a:pt x="6906" y="11758"/>
                  </a:cubicBezTo>
                  <a:cubicBezTo>
                    <a:pt x="7139" y="11758"/>
                    <a:pt x="7340" y="11725"/>
                    <a:pt x="7506" y="11591"/>
                  </a:cubicBezTo>
                  <a:cubicBezTo>
                    <a:pt x="8807" y="10791"/>
                    <a:pt x="8340" y="7622"/>
                    <a:pt x="6406" y="4453"/>
                  </a:cubicBezTo>
                  <a:cubicBezTo>
                    <a:pt x="4798" y="1773"/>
                    <a:pt x="2689" y="0"/>
                    <a:pt x="1310" y="0"/>
                  </a:cubicBezTo>
                  <a:close/>
                </a:path>
              </a:pathLst>
            </a:custGeom>
            <a:solidFill>
              <a:srgbClr val="C64B26"/>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25"/>
            <p:cNvSpPr/>
            <p:nvPr/>
          </p:nvSpPr>
          <p:spPr>
            <a:xfrm>
              <a:off x="2673750" y="595600"/>
              <a:ext cx="653825" cy="347925"/>
            </a:xfrm>
            <a:custGeom>
              <a:avLst/>
              <a:gdLst/>
              <a:ahLst/>
              <a:cxnLst/>
              <a:rect l="l" t="t" r="r" b="b"/>
              <a:pathLst>
                <a:path w="26153" h="13917" extrusionOk="0">
                  <a:moveTo>
                    <a:pt x="1470" y="1"/>
                  </a:moveTo>
                  <a:cubicBezTo>
                    <a:pt x="1012" y="1"/>
                    <a:pt x="712" y="101"/>
                    <a:pt x="601" y="311"/>
                  </a:cubicBezTo>
                  <a:cubicBezTo>
                    <a:pt x="0" y="1412"/>
                    <a:pt x="5104" y="5315"/>
                    <a:pt x="12009" y="8984"/>
                  </a:cubicBezTo>
                  <a:cubicBezTo>
                    <a:pt x="17631" y="11986"/>
                    <a:pt x="22717" y="13917"/>
                    <a:pt x="24710" y="13917"/>
                  </a:cubicBezTo>
                  <a:cubicBezTo>
                    <a:pt x="25153" y="13917"/>
                    <a:pt x="25443" y="13821"/>
                    <a:pt x="25552" y="13621"/>
                  </a:cubicBezTo>
                  <a:cubicBezTo>
                    <a:pt x="26152" y="12487"/>
                    <a:pt x="21049" y="8617"/>
                    <a:pt x="14144" y="4948"/>
                  </a:cubicBezTo>
                  <a:cubicBezTo>
                    <a:pt x="8547" y="1932"/>
                    <a:pt x="3481" y="1"/>
                    <a:pt x="1470" y="1"/>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25"/>
            <p:cNvSpPr/>
            <p:nvPr/>
          </p:nvSpPr>
          <p:spPr>
            <a:xfrm>
              <a:off x="1811475" y="601400"/>
              <a:ext cx="753050" cy="756700"/>
            </a:xfrm>
            <a:custGeom>
              <a:avLst/>
              <a:gdLst/>
              <a:ahLst/>
              <a:cxnLst/>
              <a:rect l="l" t="t" r="r" b="b"/>
              <a:pathLst>
                <a:path w="30122" h="30268" extrusionOk="0">
                  <a:moveTo>
                    <a:pt x="16709" y="0"/>
                  </a:moveTo>
                  <a:cubicBezTo>
                    <a:pt x="13964" y="0"/>
                    <a:pt x="10922" y="627"/>
                    <a:pt x="7672" y="2281"/>
                  </a:cubicBezTo>
                  <a:cubicBezTo>
                    <a:pt x="3769" y="4282"/>
                    <a:pt x="1268" y="8152"/>
                    <a:pt x="701" y="13189"/>
                  </a:cubicBezTo>
                  <a:cubicBezTo>
                    <a:pt x="0" y="19360"/>
                    <a:pt x="2435" y="26365"/>
                    <a:pt x="6438" y="30268"/>
                  </a:cubicBezTo>
                  <a:lnTo>
                    <a:pt x="9007" y="27532"/>
                  </a:lnTo>
                  <a:cubicBezTo>
                    <a:pt x="5804" y="24464"/>
                    <a:pt x="3870" y="18626"/>
                    <a:pt x="4437" y="13622"/>
                  </a:cubicBezTo>
                  <a:cubicBezTo>
                    <a:pt x="4703" y="10987"/>
                    <a:pt x="5804" y="7451"/>
                    <a:pt x="9373" y="5617"/>
                  </a:cubicBezTo>
                  <a:cubicBezTo>
                    <a:pt x="12052" y="4248"/>
                    <a:pt x="14545" y="3730"/>
                    <a:pt x="16782" y="3730"/>
                  </a:cubicBezTo>
                  <a:cubicBezTo>
                    <a:pt x="22176" y="3730"/>
                    <a:pt x="26081" y="6741"/>
                    <a:pt x="27520" y="8085"/>
                  </a:cubicBezTo>
                  <a:lnTo>
                    <a:pt x="30122" y="5350"/>
                  </a:lnTo>
                  <a:cubicBezTo>
                    <a:pt x="28279" y="3696"/>
                    <a:pt x="23373" y="0"/>
                    <a:pt x="16709" y="0"/>
                  </a:cubicBezTo>
                  <a:close/>
                </a:path>
              </a:pathLst>
            </a:cu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25"/>
            <p:cNvSpPr/>
            <p:nvPr/>
          </p:nvSpPr>
          <p:spPr>
            <a:xfrm>
              <a:off x="3907950" y="2359500"/>
              <a:ext cx="50075" cy="59375"/>
            </a:xfrm>
            <a:custGeom>
              <a:avLst/>
              <a:gdLst/>
              <a:ahLst/>
              <a:cxnLst/>
              <a:rect l="l" t="t" r="r" b="b"/>
              <a:pathLst>
                <a:path w="2003" h="2375" extrusionOk="0">
                  <a:moveTo>
                    <a:pt x="1241" y="1"/>
                  </a:moveTo>
                  <a:cubicBezTo>
                    <a:pt x="1007" y="1"/>
                    <a:pt x="796" y="137"/>
                    <a:pt x="701" y="373"/>
                  </a:cubicBezTo>
                  <a:cubicBezTo>
                    <a:pt x="368" y="1073"/>
                    <a:pt x="168" y="1473"/>
                    <a:pt x="168" y="1473"/>
                  </a:cubicBezTo>
                  <a:cubicBezTo>
                    <a:pt x="1" y="1740"/>
                    <a:pt x="134" y="2141"/>
                    <a:pt x="401" y="2307"/>
                  </a:cubicBezTo>
                  <a:cubicBezTo>
                    <a:pt x="501" y="2341"/>
                    <a:pt x="635" y="2374"/>
                    <a:pt x="701" y="2374"/>
                  </a:cubicBezTo>
                  <a:cubicBezTo>
                    <a:pt x="902" y="2374"/>
                    <a:pt x="1168" y="2241"/>
                    <a:pt x="1269" y="2074"/>
                  </a:cubicBezTo>
                  <a:cubicBezTo>
                    <a:pt x="1269" y="2074"/>
                    <a:pt x="1502" y="1674"/>
                    <a:pt x="1836" y="906"/>
                  </a:cubicBezTo>
                  <a:cubicBezTo>
                    <a:pt x="2002" y="573"/>
                    <a:pt x="1869" y="206"/>
                    <a:pt x="1535" y="72"/>
                  </a:cubicBezTo>
                  <a:cubicBezTo>
                    <a:pt x="1438" y="24"/>
                    <a:pt x="1338" y="1"/>
                    <a:pt x="1241" y="1"/>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25"/>
            <p:cNvSpPr/>
            <p:nvPr/>
          </p:nvSpPr>
          <p:spPr>
            <a:xfrm>
              <a:off x="3978850" y="1523850"/>
              <a:ext cx="111775" cy="726550"/>
            </a:xfrm>
            <a:custGeom>
              <a:avLst/>
              <a:gdLst/>
              <a:ahLst/>
              <a:cxnLst/>
              <a:rect l="l" t="t" r="r" b="b"/>
              <a:pathLst>
                <a:path w="4471" h="29062" extrusionOk="0">
                  <a:moveTo>
                    <a:pt x="1237" y="1"/>
                  </a:moveTo>
                  <a:cubicBezTo>
                    <a:pt x="1142" y="1"/>
                    <a:pt x="1049" y="24"/>
                    <a:pt x="968" y="75"/>
                  </a:cubicBezTo>
                  <a:cubicBezTo>
                    <a:pt x="667" y="241"/>
                    <a:pt x="534" y="608"/>
                    <a:pt x="701" y="908"/>
                  </a:cubicBezTo>
                  <a:cubicBezTo>
                    <a:pt x="1068" y="1609"/>
                    <a:pt x="1468" y="2410"/>
                    <a:pt x="1735" y="3210"/>
                  </a:cubicBezTo>
                  <a:cubicBezTo>
                    <a:pt x="1835" y="3444"/>
                    <a:pt x="2068" y="3610"/>
                    <a:pt x="2335" y="3610"/>
                  </a:cubicBezTo>
                  <a:cubicBezTo>
                    <a:pt x="2402" y="3610"/>
                    <a:pt x="2435" y="3610"/>
                    <a:pt x="2502" y="3577"/>
                  </a:cubicBezTo>
                  <a:cubicBezTo>
                    <a:pt x="2836" y="3444"/>
                    <a:pt x="3002" y="3110"/>
                    <a:pt x="2869" y="2776"/>
                  </a:cubicBezTo>
                  <a:cubicBezTo>
                    <a:pt x="2569" y="1909"/>
                    <a:pt x="2202" y="1109"/>
                    <a:pt x="1802" y="308"/>
                  </a:cubicBezTo>
                  <a:cubicBezTo>
                    <a:pt x="1685" y="122"/>
                    <a:pt x="1456" y="1"/>
                    <a:pt x="1237" y="1"/>
                  </a:cubicBezTo>
                  <a:close/>
                  <a:moveTo>
                    <a:pt x="3633" y="8277"/>
                  </a:moveTo>
                  <a:cubicBezTo>
                    <a:pt x="3612" y="8277"/>
                    <a:pt x="3591" y="8278"/>
                    <a:pt x="3570" y="8280"/>
                  </a:cubicBezTo>
                  <a:cubicBezTo>
                    <a:pt x="3236" y="8280"/>
                    <a:pt x="3002" y="8614"/>
                    <a:pt x="3036" y="8948"/>
                  </a:cubicBezTo>
                  <a:cubicBezTo>
                    <a:pt x="3136" y="9781"/>
                    <a:pt x="3203" y="10615"/>
                    <a:pt x="3203" y="11483"/>
                  </a:cubicBezTo>
                  <a:cubicBezTo>
                    <a:pt x="3203" y="11816"/>
                    <a:pt x="3503" y="12116"/>
                    <a:pt x="3836" y="12116"/>
                  </a:cubicBezTo>
                  <a:cubicBezTo>
                    <a:pt x="4203" y="12083"/>
                    <a:pt x="4470" y="11816"/>
                    <a:pt x="4403" y="11483"/>
                  </a:cubicBezTo>
                  <a:cubicBezTo>
                    <a:pt x="4370" y="10582"/>
                    <a:pt x="4337" y="9715"/>
                    <a:pt x="4237" y="8814"/>
                  </a:cubicBezTo>
                  <a:cubicBezTo>
                    <a:pt x="4237" y="8502"/>
                    <a:pt x="3944" y="8277"/>
                    <a:pt x="3633" y="8277"/>
                  </a:cubicBezTo>
                  <a:close/>
                  <a:moveTo>
                    <a:pt x="3479" y="16850"/>
                  </a:moveTo>
                  <a:cubicBezTo>
                    <a:pt x="3166" y="16850"/>
                    <a:pt x="2867" y="17106"/>
                    <a:pt x="2836" y="17420"/>
                  </a:cubicBezTo>
                  <a:cubicBezTo>
                    <a:pt x="2702" y="18254"/>
                    <a:pt x="2569" y="19122"/>
                    <a:pt x="2402" y="19955"/>
                  </a:cubicBezTo>
                  <a:cubicBezTo>
                    <a:pt x="2369" y="20322"/>
                    <a:pt x="2569" y="20623"/>
                    <a:pt x="2902" y="20723"/>
                  </a:cubicBezTo>
                  <a:lnTo>
                    <a:pt x="3036" y="20723"/>
                  </a:lnTo>
                  <a:cubicBezTo>
                    <a:pt x="3336" y="20723"/>
                    <a:pt x="3570" y="20489"/>
                    <a:pt x="3636" y="20156"/>
                  </a:cubicBezTo>
                  <a:cubicBezTo>
                    <a:pt x="3836" y="19288"/>
                    <a:pt x="3970" y="18421"/>
                    <a:pt x="4070" y="17587"/>
                  </a:cubicBezTo>
                  <a:cubicBezTo>
                    <a:pt x="4103" y="17254"/>
                    <a:pt x="3870" y="16920"/>
                    <a:pt x="3536" y="16853"/>
                  </a:cubicBezTo>
                  <a:cubicBezTo>
                    <a:pt x="3517" y="16851"/>
                    <a:pt x="3498" y="16850"/>
                    <a:pt x="3479" y="16850"/>
                  </a:cubicBezTo>
                  <a:close/>
                  <a:moveTo>
                    <a:pt x="1554" y="25311"/>
                  </a:moveTo>
                  <a:cubicBezTo>
                    <a:pt x="1267" y="25311"/>
                    <a:pt x="986" y="25475"/>
                    <a:pt x="901" y="25760"/>
                  </a:cubicBezTo>
                  <a:cubicBezTo>
                    <a:pt x="667" y="26594"/>
                    <a:pt x="401" y="27427"/>
                    <a:pt x="134" y="28228"/>
                  </a:cubicBezTo>
                  <a:cubicBezTo>
                    <a:pt x="0" y="28562"/>
                    <a:pt x="167" y="28895"/>
                    <a:pt x="501" y="28995"/>
                  </a:cubicBezTo>
                  <a:cubicBezTo>
                    <a:pt x="567" y="29062"/>
                    <a:pt x="634" y="29062"/>
                    <a:pt x="701" y="29062"/>
                  </a:cubicBezTo>
                  <a:cubicBezTo>
                    <a:pt x="968" y="29062"/>
                    <a:pt x="1201" y="28929"/>
                    <a:pt x="1268" y="28628"/>
                  </a:cubicBezTo>
                  <a:cubicBezTo>
                    <a:pt x="1568" y="27794"/>
                    <a:pt x="1868" y="26960"/>
                    <a:pt x="2102" y="26127"/>
                  </a:cubicBezTo>
                  <a:cubicBezTo>
                    <a:pt x="2202" y="25793"/>
                    <a:pt x="2035" y="25426"/>
                    <a:pt x="1702" y="25326"/>
                  </a:cubicBezTo>
                  <a:cubicBezTo>
                    <a:pt x="1653" y="25316"/>
                    <a:pt x="1604" y="25311"/>
                    <a:pt x="1554" y="25311"/>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25"/>
            <p:cNvSpPr/>
            <p:nvPr/>
          </p:nvSpPr>
          <p:spPr>
            <a:xfrm>
              <a:off x="4016375" y="1367100"/>
              <a:ext cx="476200" cy="908325"/>
            </a:xfrm>
            <a:custGeom>
              <a:avLst/>
              <a:gdLst/>
              <a:ahLst/>
              <a:cxnLst/>
              <a:rect l="l" t="t" r="r" b="b"/>
              <a:pathLst>
                <a:path w="19048" h="36333" extrusionOk="0">
                  <a:moveTo>
                    <a:pt x="723" y="1"/>
                  </a:moveTo>
                  <a:cubicBezTo>
                    <a:pt x="500" y="1"/>
                    <a:pt x="284" y="129"/>
                    <a:pt x="167" y="340"/>
                  </a:cubicBezTo>
                  <a:cubicBezTo>
                    <a:pt x="0" y="640"/>
                    <a:pt x="100" y="1007"/>
                    <a:pt x="401" y="1174"/>
                  </a:cubicBezTo>
                  <a:cubicBezTo>
                    <a:pt x="1068" y="1541"/>
                    <a:pt x="1735" y="1908"/>
                    <a:pt x="2402" y="2342"/>
                  </a:cubicBezTo>
                  <a:cubicBezTo>
                    <a:pt x="2502" y="2375"/>
                    <a:pt x="2602" y="2408"/>
                    <a:pt x="2736" y="2408"/>
                  </a:cubicBezTo>
                  <a:cubicBezTo>
                    <a:pt x="2902" y="2408"/>
                    <a:pt x="3136" y="2342"/>
                    <a:pt x="3269" y="2175"/>
                  </a:cubicBezTo>
                  <a:cubicBezTo>
                    <a:pt x="3436" y="1875"/>
                    <a:pt x="3369" y="1474"/>
                    <a:pt x="3069" y="1308"/>
                  </a:cubicBezTo>
                  <a:cubicBezTo>
                    <a:pt x="2369" y="874"/>
                    <a:pt x="1702" y="474"/>
                    <a:pt x="1001" y="73"/>
                  </a:cubicBezTo>
                  <a:cubicBezTo>
                    <a:pt x="912" y="24"/>
                    <a:pt x="817" y="1"/>
                    <a:pt x="723" y="1"/>
                  </a:cubicBezTo>
                  <a:close/>
                  <a:moveTo>
                    <a:pt x="7102" y="4504"/>
                  </a:moveTo>
                  <a:cubicBezTo>
                    <a:pt x="6928" y="4504"/>
                    <a:pt x="6752" y="4582"/>
                    <a:pt x="6605" y="4710"/>
                  </a:cubicBezTo>
                  <a:cubicBezTo>
                    <a:pt x="6372" y="4977"/>
                    <a:pt x="6405" y="5344"/>
                    <a:pt x="6672" y="5577"/>
                  </a:cubicBezTo>
                  <a:cubicBezTo>
                    <a:pt x="7239" y="6078"/>
                    <a:pt x="7773" y="6645"/>
                    <a:pt x="8340" y="7178"/>
                  </a:cubicBezTo>
                  <a:cubicBezTo>
                    <a:pt x="8440" y="7312"/>
                    <a:pt x="8640" y="7379"/>
                    <a:pt x="8807" y="7379"/>
                  </a:cubicBezTo>
                  <a:cubicBezTo>
                    <a:pt x="8973" y="7379"/>
                    <a:pt x="9074" y="7345"/>
                    <a:pt x="9207" y="7212"/>
                  </a:cubicBezTo>
                  <a:cubicBezTo>
                    <a:pt x="9474" y="6978"/>
                    <a:pt x="9474" y="6578"/>
                    <a:pt x="9207" y="6345"/>
                  </a:cubicBezTo>
                  <a:cubicBezTo>
                    <a:pt x="8673" y="5744"/>
                    <a:pt x="8073" y="5210"/>
                    <a:pt x="7506" y="4677"/>
                  </a:cubicBezTo>
                  <a:cubicBezTo>
                    <a:pt x="7385" y="4556"/>
                    <a:pt x="7245" y="4504"/>
                    <a:pt x="7102" y="4504"/>
                  </a:cubicBezTo>
                  <a:close/>
                  <a:moveTo>
                    <a:pt x="12268" y="10352"/>
                  </a:moveTo>
                  <a:cubicBezTo>
                    <a:pt x="12146" y="10352"/>
                    <a:pt x="12023" y="10392"/>
                    <a:pt x="11909" y="10481"/>
                  </a:cubicBezTo>
                  <a:cubicBezTo>
                    <a:pt x="11642" y="10681"/>
                    <a:pt x="11542" y="11048"/>
                    <a:pt x="11742" y="11348"/>
                  </a:cubicBezTo>
                  <a:cubicBezTo>
                    <a:pt x="12176" y="11982"/>
                    <a:pt x="12576" y="12649"/>
                    <a:pt x="12976" y="13283"/>
                  </a:cubicBezTo>
                  <a:cubicBezTo>
                    <a:pt x="13076" y="13516"/>
                    <a:pt x="13310" y="13650"/>
                    <a:pt x="13510" y="13650"/>
                  </a:cubicBezTo>
                  <a:cubicBezTo>
                    <a:pt x="13577" y="13650"/>
                    <a:pt x="13710" y="13583"/>
                    <a:pt x="13810" y="13516"/>
                  </a:cubicBezTo>
                  <a:cubicBezTo>
                    <a:pt x="14144" y="13350"/>
                    <a:pt x="14211" y="12983"/>
                    <a:pt x="14044" y="12682"/>
                  </a:cubicBezTo>
                  <a:cubicBezTo>
                    <a:pt x="13677" y="11982"/>
                    <a:pt x="13243" y="11315"/>
                    <a:pt x="12810" y="10648"/>
                  </a:cubicBezTo>
                  <a:cubicBezTo>
                    <a:pt x="12664" y="10461"/>
                    <a:pt x="12468" y="10352"/>
                    <a:pt x="12268" y="10352"/>
                  </a:cubicBezTo>
                  <a:close/>
                  <a:moveTo>
                    <a:pt x="15848" y="17340"/>
                  </a:moveTo>
                  <a:cubicBezTo>
                    <a:pt x="15770" y="17340"/>
                    <a:pt x="15690" y="17354"/>
                    <a:pt x="15612" y="17386"/>
                  </a:cubicBezTo>
                  <a:cubicBezTo>
                    <a:pt x="15311" y="17519"/>
                    <a:pt x="15111" y="17853"/>
                    <a:pt x="15245" y="18186"/>
                  </a:cubicBezTo>
                  <a:cubicBezTo>
                    <a:pt x="15545" y="18887"/>
                    <a:pt x="15812" y="19587"/>
                    <a:pt x="16012" y="20355"/>
                  </a:cubicBezTo>
                  <a:cubicBezTo>
                    <a:pt x="16079" y="20621"/>
                    <a:pt x="16345" y="20788"/>
                    <a:pt x="16579" y="20788"/>
                  </a:cubicBezTo>
                  <a:lnTo>
                    <a:pt x="16779" y="20822"/>
                  </a:lnTo>
                  <a:cubicBezTo>
                    <a:pt x="17113" y="20688"/>
                    <a:pt x="17279" y="20355"/>
                    <a:pt x="17213" y="20021"/>
                  </a:cubicBezTo>
                  <a:cubicBezTo>
                    <a:pt x="16946" y="19254"/>
                    <a:pt x="16712" y="18520"/>
                    <a:pt x="16412" y="17753"/>
                  </a:cubicBezTo>
                  <a:cubicBezTo>
                    <a:pt x="16336" y="17497"/>
                    <a:pt x="16102" y="17340"/>
                    <a:pt x="15848" y="17340"/>
                  </a:cubicBezTo>
                  <a:close/>
                  <a:moveTo>
                    <a:pt x="17786" y="24921"/>
                  </a:moveTo>
                  <a:cubicBezTo>
                    <a:pt x="17761" y="24921"/>
                    <a:pt x="17737" y="24922"/>
                    <a:pt x="17713" y="24925"/>
                  </a:cubicBezTo>
                  <a:cubicBezTo>
                    <a:pt x="17379" y="24991"/>
                    <a:pt x="17179" y="25291"/>
                    <a:pt x="17213" y="25658"/>
                  </a:cubicBezTo>
                  <a:cubicBezTo>
                    <a:pt x="17313" y="26392"/>
                    <a:pt x="17413" y="27126"/>
                    <a:pt x="17513" y="27927"/>
                  </a:cubicBezTo>
                  <a:cubicBezTo>
                    <a:pt x="17546" y="28227"/>
                    <a:pt x="17813" y="28494"/>
                    <a:pt x="18147" y="28494"/>
                  </a:cubicBezTo>
                  <a:cubicBezTo>
                    <a:pt x="18180" y="28494"/>
                    <a:pt x="18180" y="28494"/>
                    <a:pt x="18213" y="28527"/>
                  </a:cubicBezTo>
                  <a:cubicBezTo>
                    <a:pt x="18547" y="28460"/>
                    <a:pt x="18814" y="28160"/>
                    <a:pt x="18747" y="27793"/>
                  </a:cubicBezTo>
                  <a:cubicBezTo>
                    <a:pt x="18680" y="27026"/>
                    <a:pt x="18547" y="26192"/>
                    <a:pt x="18414" y="25425"/>
                  </a:cubicBezTo>
                  <a:cubicBezTo>
                    <a:pt x="18383" y="25115"/>
                    <a:pt x="18093" y="24921"/>
                    <a:pt x="17786" y="24921"/>
                  </a:cubicBezTo>
                  <a:close/>
                  <a:moveTo>
                    <a:pt x="18414" y="32730"/>
                  </a:moveTo>
                  <a:cubicBezTo>
                    <a:pt x="18080" y="32730"/>
                    <a:pt x="17813" y="33030"/>
                    <a:pt x="17813" y="33364"/>
                  </a:cubicBezTo>
                  <a:lnTo>
                    <a:pt x="17813" y="33397"/>
                  </a:lnTo>
                  <a:cubicBezTo>
                    <a:pt x="17813" y="34098"/>
                    <a:pt x="17813" y="34898"/>
                    <a:pt x="17746" y="35666"/>
                  </a:cubicBezTo>
                  <a:cubicBezTo>
                    <a:pt x="17746" y="36032"/>
                    <a:pt x="18013" y="36333"/>
                    <a:pt x="18380" y="36333"/>
                  </a:cubicBezTo>
                  <a:cubicBezTo>
                    <a:pt x="18714" y="36333"/>
                    <a:pt x="19014" y="36066"/>
                    <a:pt x="19014" y="35732"/>
                  </a:cubicBezTo>
                  <a:cubicBezTo>
                    <a:pt x="19047" y="34932"/>
                    <a:pt x="19047" y="34164"/>
                    <a:pt x="19047" y="33397"/>
                  </a:cubicBezTo>
                  <a:lnTo>
                    <a:pt x="19047" y="33364"/>
                  </a:lnTo>
                  <a:cubicBezTo>
                    <a:pt x="19047" y="33030"/>
                    <a:pt x="18747" y="32730"/>
                    <a:pt x="18414" y="32730"/>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25"/>
            <p:cNvSpPr/>
            <p:nvPr/>
          </p:nvSpPr>
          <p:spPr>
            <a:xfrm>
              <a:off x="4443350" y="2382075"/>
              <a:ext cx="37550" cy="61800"/>
            </a:xfrm>
            <a:custGeom>
              <a:avLst/>
              <a:gdLst/>
              <a:ahLst/>
              <a:cxnLst/>
              <a:rect l="l" t="t" r="r" b="b"/>
              <a:pathLst>
                <a:path w="1502" h="2472" extrusionOk="0">
                  <a:moveTo>
                    <a:pt x="877" y="1"/>
                  </a:moveTo>
                  <a:cubicBezTo>
                    <a:pt x="564" y="1"/>
                    <a:pt x="263" y="256"/>
                    <a:pt x="200" y="570"/>
                  </a:cubicBezTo>
                  <a:cubicBezTo>
                    <a:pt x="167" y="937"/>
                    <a:pt x="100" y="1338"/>
                    <a:pt x="67" y="1771"/>
                  </a:cubicBezTo>
                  <a:cubicBezTo>
                    <a:pt x="0" y="2105"/>
                    <a:pt x="267" y="2438"/>
                    <a:pt x="601" y="2472"/>
                  </a:cubicBezTo>
                  <a:lnTo>
                    <a:pt x="667" y="2472"/>
                  </a:lnTo>
                  <a:cubicBezTo>
                    <a:pt x="1001" y="2472"/>
                    <a:pt x="1268" y="2238"/>
                    <a:pt x="1301" y="1971"/>
                  </a:cubicBezTo>
                  <a:cubicBezTo>
                    <a:pt x="1335" y="1538"/>
                    <a:pt x="1435" y="1138"/>
                    <a:pt x="1468" y="704"/>
                  </a:cubicBezTo>
                  <a:cubicBezTo>
                    <a:pt x="1501" y="404"/>
                    <a:pt x="1268" y="70"/>
                    <a:pt x="934" y="3"/>
                  </a:cubicBezTo>
                  <a:cubicBezTo>
                    <a:pt x="915" y="1"/>
                    <a:pt x="896" y="1"/>
                    <a:pt x="877" y="1"/>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25"/>
            <p:cNvSpPr/>
            <p:nvPr/>
          </p:nvSpPr>
          <p:spPr>
            <a:xfrm>
              <a:off x="3996350" y="1222925"/>
              <a:ext cx="783100" cy="663050"/>
            </a:xfrm>
            <a:custGeom>
              <a:avLst/>
              <a:gdLst/>
              <a:ahLst/>
              <a:cxnLst/>
              <a:rect l="l" t="t" r="r" b="b"/>
              <a:pathLst>
                <a:path w="31324" h="26522" extrusionOk="0">
                  <a:moveTo>
                    <a:pt x="678" y="0"/>
                  </a:moveTo>
                  <a:cubicBezTo>
                    <a:pt x="364" y="0"/>
                    <a:pt x="66" y="255"/>
                    <a:pt x="34" y="570"/>
                  </a:cubicBezTo>
                  <a:cubicBezTo>
                    <a:pt x="1" y="904"/>
                    <a:pt x="234" y="1237"/>
                    <a:pt x="568" y="1270"/>
                  </a:cubicBezTo>
                  <a:cubicBezTo>
                    <a:pt x="1302" y="1337"/>
                    <a:pt x="2036" y="1471"/>
                    <a:pt x="2803" y="1637"/>
                  </a:cubicBezTo>
                  <a:lnTo>
                    <a:pt x="2936" y="1637"/>
                  </a:lnTo>
                  <a:cubicBezTo>
                    <a:pt x="3170" y="1637"/>
                    <a:pt x="3470" y="1437"/>
                    <a:pt x="3570" y="1170"/>
                  </a:cubicBezTo>
                  <a:cubicBezTo>
                    <a:pt x="3637" y="837"/>
                    <a:pt x="3403" y="503"/>
                    <a:pt x="3070" y="437"/>
                  </a:cubicBezTo>
                  <a:cubicBezTo>
                    <a:pt x="2302" y="270"/>
                    <a:pt x="1535" y="103"/>
                    <a:pt x="735" y="3"/>
                  </a:cubicBezTo>
                  <a:cubicBezTo>
                    <a:pt x="716" y="1"/>
                    <a:pt x="697" y="0"/>
                    <a:pt x="678" y="0"/>
                  </a:cubicBezTo>
                  <a:close/>
                  <a:moveTo>
                    <a:pt x="8046" y="1920"/>
                  </a:moveTo>
                  <a:cubicBezTo>
                    <a:pt x="7799" y="1920"/>
                    <a:pt x="7572" y="2057"/>
                    <a:pt x="7473" y="2305"/>
                  </a:cubicBezTo>
                  <a:cubicBezTo>
                    <a:pt x="7339" y="2638"/>
                    <a:pt x="7473" y="3005"/>
                    <a:pt x="7806" y="3138"/>
                  </a:cubicBezTo>
                  <a:cubicBezTo>
                    <a:pt x="8474" y="3439"/>
                    <a:pt x="9174" y="3772"/>
                    <a:pt x="9841" y="4106"/>
                  </a:cubicBezTo>
                  <a:cubicBezTo>
                    <a:pt x="9941" y="4139"/>
                    <a:pt x="10041" y="4173"/>
                    <a:pt x="10141" y="4173"/>
                  </a:cubicBezTo>
                  <a:cubicBezTo>
                    <a:pt x="10375" y="4173"/>
                    <a:pt x="10608" y="4072"/>
                    <a:pt x="10708" y="3772"/>
                  </a:cubicBezTo>
                  <a:cubicBezTo>
                    <a:pt x="10842" y="3472"/>
                    <a:pt x="10708" y="3105"/>
                    <a:pt x="10442" y="2938"/>
                  </a:cubicBezTo>
                  <a:cubicBezTo>
                    <a:pt x="9708" y="2605"/>
                    <a:pt x="9007" y="2271"/>
                    <a:pt x="8307" y="1971"/>
                  </a:cubicBezTo>
                  <a:cubicBezTo>
                    <a:pt x="8221" y="1936"/>
                    <a:pt x="8132" y="1920"/>
                    <a:pt x="8046" y="1920"/>
                  </a:cubicBezTo>
                  <a:close/>
                  <a:moveTo>
                    <a:pt x="14799" y="5749"/>
                  </a:moveTo>
                  <a:cubicBezTo>
                    <a:pt x="14598" y="5749"/>
                    <a:pt x="14404" y="5838"/>
                    <a:pt x="14278" y="6007"/>
                  </a:cubicBezTo>
                  <a:cubicBezTo>
                    <a:pt x="14111" y="6307"/>
                    <a:pt x="14144" y="6674"/>
                    <a:pt x="14444" y="6908"/>
                  </a:cubicBezTo>
                  <a:cubicBezTo>
                    <a:pt x="15012" y="7308"/>
                    <a:pt x="15645" y="7775"/>
                    <a:pt x="16212" y="8275"/>
                  </a:cubicBezTo>
                  <a:cubicBezTo>
                    <a:pt x="16312" y="8342"/>
                    <a:pt x="16479" y="8409"/>
                    <a:pt x="16613" y="8409"/>
                  </a:cubicBezTo>
                  <a:cubicBezTo>
                    <a:pt x="16746" y="8409"/>
                    <a:pt x="16946" y="8309"/>
                    <a:pt x="17113" y="8142"/>
                  </a:cubicBezTo>
                  <a:cubicBezTo>
                    <a:pt x="17313" y="7909"/>
                    <a:pt x="17280" y="7475"/>
                    <a:pt x="17013" y="7275"/>
                  </a:cubicBezTo>
                  <a:cubicBezTo>
                    <a:pt x="16379" y="6774"/>
                    <a:pt x="15779" y="6307"/>
                    <a:pt x="15145" y="5840"/>
                  </a:cubicBezTo>
                  <a:cubicBezTo>
                    <a:pt x="15035" y="5779"/>
                    <a:pt x="14916" y="5749"/>
                    <a:pt x="14799" y="5749"/>
                  </a:cubicBezTo>
                  <a:close/>
                  <a:moveTo>
                    <a:pt x="20532" y="10802"/>
                  </a:moveTo>
                  <a:cubicBezTo>
                    <a:pt x="20374" y="10802"/>
                    <a:pt x="20215" y="10861"/>
                    <a:pt x="20082" y="10977"/>
                  </a:cubicBezTo>
                  <a:cubicBezTo>
                    <a:pt x="19848" y="11244"/>
                    <a:pt x="19848" y="11611"/>
                    <a:pt x="20082" y="11845"/>
                  </a:cubicBezTo>
                  <a:cubicBezTo>
                    <a:pt x="20582" y="12412"/>
                    <a:pt x="21149" y="12945"/>
                    <a:pt x="21650" y="13513"/>
                  </a:cubicBezTo>
                  <a:cubicBezTo>
                    <a:pt x="21750" y="13646"/>
                    <a:pt x="21950" y="13746"/>
                    <a:pt x="22117" y="13746"/>
                  </a:cubicBezTo>
                  <a:cubicBezTo>
                    <a:pt x="22283" y="13746"/>
                    <a:pt x="22383" y="13679"/>
                    <a:pt x="22517" y="13579"/>
                  </a:cubicBezTo>
                  <a:cubicBezTo>
                    <a:pt x="22784" y="13346"/>
                    <a:pt x="22784" y="12945"/>
                    <a:pt x="22550" y="12679"/>
                  </a:cubicBezTo>
                  <a:cubicBezTo>
                    <a:pt x="22017" y="12112"/>
                    <a:pt x="21516" y="11511"/>
                    <a:pt x="20982" y="10977"/>
                  </a:cubicBezTo>
                  <a:cubicBezTo>
                    <a:pt x="20849" y="10861"/>
                    <a:pt x="20691" y="10802"/>
                    <a:pt x="20532" y="10802"/>
                  </a:cubicBezTo>
                  <a:close/>
                  <a:moveTo>
                    <a:pt x="25416" y="16701"/>
                  </a:moveTo>
                  <a:cubicBezTo>
                    <a:pt x="25293" y="16701"/>
                    <a:pt x="25167" y="16738"/>
                    <a:pt x="25052" y="16815"/>
                  </a:cubicBezTo>
                  <a:cubicBezTo>
                    <a:pt x="24785" y="17015"/>
                    <a:pt x="24685" y="17415"/>
                    <a:pt x="24885" y="17682"/>
                  </a:cubicBezTo>
                  <a:cubicBezTo>
                    <a:pt x="25319" y="18283"/>
                    <a:pt x="25786" y="18950"/>
                    <a:pt x="26186" y="19584"/>
                  </a:cubicBezTo>
                  <a:cubicBezTo>
                    <a:pt x="26320" y="19784"/>
                    <a:pt x="26520" y="19850"/>
                    <a:pt x="26720" y="19850"/>
                  </a:cubicBezTo>
                  <a:cubicBezTo>
                    <a:pt x="26853" y="19850"/>
                    <a:pt x="26987" y="19817"/>
                    <a:pt x="27120" y="19784"/>
                  </a:cubicBezTo>
                  <a:cubicBezTo>
                    <a:pt x="27387" y="19584"/>
                    <a:pt x="27487" y="19183"/>
                    <a:pt x="27287" y="18916"/>
                  </a:cubicBezTo>
                  <a:cubicBezTo>
                    <a:pt x="26820" y="18249"/>
                    <a:pt x="26386" y="17615"/>
                    <a:pt x="25953" y="16982"/>
                  </a:cubicBezTo>
                  <a:cubicBezTo>
                    <a:pt x="25809" y="16797"/>
                    <a:pt x="25615" y="16701"/>
                    <a:pt x="25416" y="16701"/>
                  </a:cubicBezTo>
                  <a:close/>
                  <a:moveTo>
                    <a:pt x="29500" y="23280"/>
                  </a:moveTo>
                  <a:cubicBezTo>
                    <a:pt x="29406" y="23280"/>
                    <a:pt x="29311" y="23303"/>
                    <a:pt x="29222" y="23353"/>
                  </a:cubicBezTo>
                  <a:cubicBezTo>
                    <a:pt x="28955" y="23520"/>
                    <a:pt x="28821" y="23887"/>
                    <a:pt x="28988" y="24187"/>
                  </a:cubicBezTo>
                  <a:cubicBezTo>
                    <a:pt x="29355" y="24821"/>
                    <a:pt x="29722" y="25521"/>
                    <a:pt x="30056" y="26188"/>
                  </a:cubicBezTo>
                  <a:cubicBezTo>
                    <a:pt x="30156" y="26388"/>
                    <a:pt x="30389" y="26522"/>
                    <a:pt x="30623" y="26522"/>
                  </a:cubicBezTo>
                  <a:cubicBezTo>
                    <a:pt x="30689" y="26522"/>
                    <a:pt x="30823" y="26488"/>
                    <a:pt x="30890" y="26488"/>
                  </a:cubicBezTo>
                  <a:cubicBezTo>
                    <a:pt x="31190" y="26322"/>
                    <a:pt x="31323" y="25955"/>
                    <a:pt x="31156" y="25655"/>
                  </a:cubicBezTo>
                  <a:cubicBezTo>
                    <a:pt x="30823" y="24987"/>
                    <a:pt x="30456" y="24287"/>
                    <a:pt x="30056" y="23620"/>
                  </a:cubicBezTo>
                  <a:cubicBezTo>
                    <a:pt x="29938" y="23409"/>
                    <a:pt x="29722" y="23280"/>
                    <a:pt x="29500" y="23280"/>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25"/>
            <p:cNvSpPr/>
            <p:nvPr/>
          </p:nvSpPr>
          <p:spPr>
            <a:xfrm>
              <a:off x="4801925" y="1976775"/>
              <a:ext cx="48400" cy="59325"/>
            </a:xfrm>
            <a:custGeom>
              <a:avLst/>
              <a:gdLst/>
              <a:ahLst/>
              <a:cxnLst/>
              <a:rect l="l" t="t" r="r" b="b"/>
              <a:pathLst>
                <a:path w="1936" h="2373" extrusionOk="0">
                  <a:moveTo>
                    <a:pt x="711" y="0"/>
                  </a:moveTo>
                  <a:cubicBezTo>
                    <a:pt x="631" y="0"/>
                    <a:pt x="550" y="13"/>
                    <a:pt x="468" y="37"/>
                  </a:cubicBezTo>
                  <a:cubicBezTo>
                    <a:pt x="134" y="204"/>
                    <a:pt x="1" y="538"/>
                    <a:pt x="134" y="871"/>
                  </a:cubicBezTo>
                  <a:lnTo>
                    <a:pt x="635" y="2005"/>
                  </a:lnTo>
                  <a:cubicBezTo>
                    <a:pt x="768" y="2272"/>
                    <a:pt x="968" y="2372"/>
                    <a:pt x="1235" y="2372"/>
                  </a:cubicBezTo>
                  <a:lnTo>
                    <a:pt x="1469" y="2372"/>
                  </a:lnTo>
                  <a:cubicBezTo>
                    <a:pt x="1802" y="2205"/>
                    <a:pt x="1936" y="1872"/>
                    <a:pt x="1802" y="1538"/>
                  </a:cubicBezTo>
                  <a:cubicBezTo>
                    <a:pt x="1635" y="1138"/>
                    <a:pt x="1469" y="771"/>
                    <a:pt x="1302" y="371"/>
                  </a:cubicBezTo>
                  <a:cubicBezTo>
                    <a:pt x="1176" y="119"/>
                    <a:pt x="955" y="0"/>
                    <a:pt x="711" y="0"/>
                  </a:cubicBezTo>
                  <a:close/>
                </a:path>
              </a:pathLst>
            </a:custGeom>
            <a:solidFill>
              <a:srgbClr val="7999F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125"/>
          <p:cNvGrpSpPr/>
          <p:nvPr/>
        </p:nvGrpSpPr>
        <p:grpSpPr>
          <a:xfrm rot="-2429421">
            <a:off x="139034" y="972143"/>
            <a:ext cx="1200646" cy="1194058"/>
            <a:chOff x="6950349" y="3121287"/>
            <a:chExt cx="1531035" cy="1522635"/>
          </a:xfrm>
        </p:grpSpPr>
        <p:sp>
          <p:nvSpPr>
            <p:cNvPr id="3757" name="Google Shape;3757;p125"/>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25"/>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25"/>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25"/>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1" name="Google Shape;3761;p125"/>
          <p:cNvGrpSpPr/>
          <p:nvPr/>
        </p:nvGrpSpPr>
        <p:grpSpPr>
          <a:xfrm rot="4310779">
            <a:off x="3422177" y="3675698"/>
            <a:ext cx="956324" cy="1139194"/>
            <a:chOff x="1968625" y="515413"/>
            <a:chExt cx="802475" cy="955925"/>
          </a:xfrm>
        </p:grpSpPr>
        <p:sp>
          <p:nvSpPr>
            <p:cNvPr id="3762" name="Google Shape;3762;p125"/>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25"/>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25"/>
            <p:cNvSpPr/>
            <p:nvPr/>
          </p:nvSpPr>
          <p:spPr>
            <a:xfrm>
              <a:off x="1987625" y="527813"/>
              <a:ext cx="771325" cy="934425"/>
            </a:xfrm>
            <a:custGeom>
              <a:avLst/>
              <a:gdLst/>
              <a:ahLst/>
              <a:cxnLst/>
              <a:rect l="l" t="t" r="r" b="b"/>
              <a:pathLst>
                <a:path w="30853" h="37377" extrusionOk="0">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25"/>
            <p:cNvSpPr/>
            <p:nvPr/>
          </p:nvSpPr>
          <p:spPr>
            <a:xfrm>
              <a:off x="1968625" y="515413"/>
              <a:ext cx="802475" cy="955925"/>
            </a:xfrm>
            <a:custGeom>
              <a:avLst/>
              <a:gdLst/>
              <a:ahLst/>
              <a:cxnLst/>
              <a:rect l="l" t="t" r="r" b="b"/>
              <a:pathLst>
                <a:path w="32099" h="38237" extrusionOk="0">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25"/>
            <p:cNvSpPr/>
            <p:nvPr/>
          </p:nvSpPr>
          <p:spPr>
            <a:xfrm>
              <a:off x="2066650" y="630238"/>
              <a:ext cx="592000" cy="672425"/>
            </a:xfrm>
            <a:custGeom>
              <a:avLst/>
              <a:gdLst/>
              <a:ahLst/>
              <a:cxnLst/>
              <a:rect l="l" t="t" r="r" b="b"/>
              <a:pathLst>
                <a:path w="23680" h="26897" extrusionOk="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25"/>
            <p:cNvSpPr/>
            <p:nvPr/>
          </p:nvSpPr>
          <p:spPr>
            <a:xfrm>
              <a:off x="2043100" y="619463"/>
              <a:ext cx="626950" cy="692850"/>
            </a:xfrm>
            <a:custGeom>
              <a:avLst/>
              <a:gdLst/>
              <a:ahLst/>
              <a:cxnLst/>
              <a:rect l="l" t="t" r="r" b="b"/>
              <a:pathLst>
                <a:path w="25078" h="27714" extrusionOk="0">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25"/>
            <p:cNvSpPr/>
            <p:nvPr/>
          </p:nvSpPr>
          <p:spPr>
            <a:xfrm>
              <a:off x="2365300" y="870563"/>
              <a:ext cx="293350" cy="432850"/>
            </a:xfrm>
            <a:custGeom>
              <a:avLst/>
              <a:gdLst/>
              <a:ahLst/>
              <a:cxnLst/>
              <a:rect l="l" t="t" r="r" b="b"/>
              <a:pathLst>
                <a:path w="11734" h="17314" extrusionOk="0">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25"/>
            <p:cNvSpPr/>
            <p:nvPr/>
          </p:nvSpPr>
          <p:spPr>
            <a:xfrm>
              <a:off x="2360750" y="859588"/>
              <a:ext cx="310800" cy="451975"/>
            </a:xfrm>
            <a:custGeom>
              <a:avLst/>
              <a:gdLst/>
              <a:ahLst/>
              <a:cxnLst/>
              <a:rect l="l" t="t" r="r" b="b"/>
              <a:pathLst>
                <a:path w="12432" h="18079" extrusionOk="0">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0" name="Google Shape;3770;p125"/>
          <p:cNvGrpSpPr/>
          <p:nvPr/>
        </p:nvGrpSpPr>
        <p:grpSpPr>
          <a:xfrm flipH="1">
            <a:off x="1316470" y="1664863"/>
            <a:ext cx="267100" cy="241525"/>
            <a:chOff x="901475" y="940075"/>
            <a:chExt cx="267100" cy="241525"/>
          </a:xfrm>
        </p:grpSpPr>
        <p:sp>
          <p:nvSpPr>
            <p:cNvPr id="3771" name="Google Shape;3771;p125"/>
            <p:cNvSpPr/>
            <p:nvPr/>
          </p:nvSpPr>
          <p:spPr>
            <a:xfrm>
              <a:off x="905100" y="950250"/>
              <a:ext cx="253250" cy="222100"/>
            </a:xfrm>
            <a:custGeom>
              <a:avLst/>
              <a:gdLst/>
              <a:ahLst/>
              <a:cxnLst/>
              <a:rect l="l" t="t" r="r" b="b"/>
              <a:pathLst>
                <a:path w="10130" h="8884" extrusionOk="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25"/>
            <p:cNvSpPr/>
            <p:nvPr/>
          </p:nvSpPr>
          <p:spPr>
            <a:xfrm>
              <a:off x="901475" y="940075"/>
              <a:ext cx="267100" cy="241525"/>
            </a:xfrm>
            <a:custGeom>
              <a:avLst/>
              <a:gdLst/>
              <a:ahLst/>
              <a:cxnLst/>
              <a:rect l="l" t="t" r="r" b="b"/>
              <a:pathLst>
                <a:path w="10684" h="9661" extrusionOk="0">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3" name="Google Shape;3773;p125"/>
          <p:cNvSpPr/>
          <p:nvPr/>
        </p:nvSpPr>
        <p:spPr>
          <a:xfrm rot="966061">
            <a:off x="3257176" y="3297739"/>
            <a:ext cx="357201" cy="389774"/>
          </a:xfrm>
          <a:custGeom>
            <a:avLst/>
            <a:gdLst/>
            <a:ahLst/>
            <a:cxnLst/>
            <a:rect l="l" t="t" r="r" b="b"/>
            <a:pathLst>
              <a:path w="8049" h="8783" extrusionOk="0">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accen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4" name="Google Shape;3774;p125"/>
          <p:cNvGrpSpPr/>
          <p:nvPr/>
        </p:nvGrpSpPr>
        <p:grpSpPr>
          <a:xfrm>
            <a:off x="1315562" y="2571738"/>
            <a:ext cx="885982" cy="754482"/>
            <a:chOff x="668575" y="730375"/>
            <a:chExt cx="885982" cy="754482"/>
          </a:xfrm>
        </p:grpSpPr>
        <p:sp>
          <p:nvSpPr>
            <p:cNvPr id="3775" name="Google Shape;3775;p125"/>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25"/>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25"/>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25"/>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9" name="Google Shape;3779;p125"/>
          <p:cNvGrpSpPr/>
          <p:nvPr/>
        </p:nvGrpSpPr>
        <p:grpSpPr>
          <a:xfrm>
            <a:off x="1670363" y="2247150"/>
            <a:ext cx="885982" cy="754482"/>
            <a:chOff x="668575" y="730375"/>
            <a:chExt cx="885982" cy="754482"/>
          </a:xfrm>
        </p:grpSpPr>
        <p:sp>
          <p:nvSpPr>
            <p:cNvPr id="3780" name="Google Shape;3780;p125"/>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25"/>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25"/>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25"/>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4" name="Google Shape;3784;p125"/>
          <p:cNvGrpSpPr/>
          <p:nvPr/>
        </p:nvGrpSpPr>
        <p:grpSpPr>
          <a:xfrm>
            <a:off x="2013263" y="2501363"/>
            <a:ext cx="885982" cy="754482"/>
            <a:chOff x="668575" y="730375"/>
            <a:chExt cx="885982" cy="754482"/>
          </a:xfrm>
        </p:grpSpPr>
        <p:sp>
          <p:nvSpPr>
            <p:cNvPr id="3785" name="Google Shape;3785;p125"/>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25"/>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25"/>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25"/>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9" name="Google Shape;3789;p125"/>
          <p:cNvGrpSpPr/>
          <p:nvPr/>
        </p:nvGrpSpPr>
        <p:grpSpPr>
          <a:xfrm>
            <a:off x="8063992" y="4214111"/>
            <a:ext cx="699553" cy="595723"/>
            <a:chOff x="668575" y="730375"/>
            <a:chExt cx="885982" cy="754482"/>
          </a:xfrm>
        </p:grpSpPr>
        <p:sp>
          <p:nvSpPr>
            <p:cNvPr id="3790" name="Google Shape;3790;p125"/>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25"/>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25"/>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25"/>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TextBox 80"/>
          <p:cNvSpPr txBox="1"/>
          <p:nvPr/>
        </p:nvSpPr>
        <p:spPr>
          <a:xfrm>
            <a:off x="0" y="300029"/>
            <a:ext cx="9144000" cy="630942"/>
          </a:xfrm>
          <a:prstGeom prst="rect">
            <a:avLst/>
          </a:prstGeom>
          <a:noFill/>
        </p:spPr>
        <p:txBody>
          <a:bodyPr wrap="square" rtlCol="0">
            <a:spAutoFit/>
          </a:bodyPr>
          <a:lstStyle/>
          <a:p>
            <a:pPr algn="ctr"/>
            <a:r>
              <a:rPr lang="en-US" sz="3500" b="1" smtClean="0"/>
              <a:t>HƯỚNG DẪN VỀ NHÀ</a:t>
            </a:r>
            <a:endParaRPr lang="en-US" sz="3500" b="1"/>
          </a:p>
        </p:txBody>
      </p:sp>
      <p:sp>
        <p:nvSpPr>
          <p:cNvPr id="82" name="TextBox 81"/>
          <p:cNvSpPr txBox="1"/>
          <p:nvPr/>
        </p:nvSpPr>
        <p:spPr>
          <a:xfrm>
            <a:off x="4869351" y="1340224"/>
            <a:ext cx="3025217" cy="274690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2300"/>
              <a:t>Ôn tập kiến thức đã học.</a:t>
            </a:r>
          </a:p>
          <a:p>
            <a:pPr marL="457200" indent="-457200" algn="just">
              <a:lnSpc>
                <a:spcPct val="150000"/>
              </a:lnSpc>
              <a:buFont typeface="Wingdings" panose="05000000000000000000" pitchFamily="2" charset="2"/>
              <a:buChar char="Ø"/>
            </a:pPr>
            <a:r>
              <a:rPr lang="en-US" sz="2300"/>
              <a:t>T</a:t>
            </a:r>
            <a:r>
              <a:rPr lang="vi-VN" sz="2300" smtClean="0"/>
              <a:t>ìm </a:t>
            </a:r>
            <a:r>
              <a:rPr lang="vi-VN" sz="2300"/>
              <a:t>hiểu </a:t>
            </a:r>
            <a:r>
              <a:rPr lang="vi-VN" sz="2300"/>
              <a:t>trước </a:t>
            </a:r>
            <a:r>
              <a:rPr lang="vi-VN" sz="2300" b="1" i="1" smtClean="0"/>
              <a:t>Bài </a:t>
            </a:r>
            <a:r>
              <a:rPr lang="vi-VN" sz="2300" b="1" i="1"/>
              <a:t>26. Phòng tránh bị </a:t>
            </a:r>
            <a:r>
              <a:rPr lang="vi-VN" sz="2300" b="1" i="1"/>
              <a:t>xâm </a:t>
            </a:r>
            <a:r>
              <a:rPr lang="vi-VN" sz="2300" b="1" i="1" smtClean="0"/>
              <a:t>hại</a:t>
            </a:r>
            <a:r>
              <a:rPr lang="en-US" sz="2300" smtClean="0"/>
              <a:t>.</a:t>
            </a:r>
            <a:endParaRPr lang="vi-VN" sz="2300"/>
          </a:p>
        </p:txBody>
      </p:sp>
    </p:spTree>
    <p:extLst>
      <p:ext uri="{BB962C8B-B14F-4D97-AF65-F5344CB8AC3E}">
        <p14:creationId xmlns:p14="http://schemas.microsoft.com/office/powerpoint/2010/main" val="3904315724"/>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 name="TextBox 3"/>
          <p:cNvSpPr txBox="1"/>
          <p:nvPr/>
        </p:nvSpPr>
        <p:spPr>
          <a:xfrm>
            <a:off x="0" y="1217887"/>
            <a:ext cx="9143999" cy="2516073"/>
          </a:xfrm>
          <a:prstGeom prst="rect">
            <a:avLst/>
          </a:prstGeom>
          <a:noFill/>
        </p:spPr>
        <p:txBody>
          <a:bodyPr wrap="square" rtlCol="0">
            <a:spAutoFit/>
          </a:bodyPr>
          <a:lstStyle/>
          <a:p>
            <a:pPr algn="ctr">
              <a:lnSpc>
                <a:spcPct val="150000"/>
              </a:lnSpc>
            </a:pPr>
            <a:r>
              <a:rPr lang="en-US" sz="3500" b="1" smtClean="0">
                <a:solidFill>
                  <a:schemeClr val="accent2">
                    <a:lumMod val="75000"/>
                  </a:schemeClr>
                </a:solidFill>
              </a:rPr>
              <a:t>CẢM ƠN CÁC EM </a:t>
            </a:r>
          </a:p>
          <a:p>
            <a:pPr algn="ctr">
              <a:lnSpc>
                <a:spcPct val="150000"/>
              </a:lnSpc>
            </a:pPr>
            <a:r>
              <a:rPr lang="en-US" sz="3500" b="1" smtClean="0">
                <a:solidFill>
                  <a:schemeClr val="accent2">
                    <a:lumMod val="75000"/>
                  </a:schemeClr>
                </a:solidFill>
              </a:rPr>
              <a:t>ĐÃ LẮNG NGHE! </a:t>
            </a:r>
          </a:p>
          <a:p>
            <a:pPr algn="ctr">
              <a:lnSpc>
                <a:spcPct val="150000"/>
              </a:lnSpc>
            </a:pPr>
            <a:r>
              <a:rPr lang="en-US" sz="3500" b="1" smtClean="0">
                <a:solidFill>
                  <a:schemeClr val="accent2">
                    <a:lumMod val="75000"/>
                  </a:schemeClr>
                </a:solidFill>
              </a:rPr>
              <a:t>HẸN GẶP LẠI!</a:t>
            </a:r>
            <a:endParaRPr lang="en-US" sz="3500" b="1">
              <a:solidFill>
                <a:schemeClr val="accent2">
                  <a:lumMod val="75000"/>
                </a:schemeClr>
              </a:solidFill>
            </a:endParaRPr>
          </a:p>
        </p:txBody>
      </p:sp>
    </p:spTree>
    <p:extLst>
      <p:ext uri="{BB962C8B-B14F-4D97-AF65-F5344CB8AC3E}">
        <p14:creationId xmlns:p14="http://schemas.microsoft.com/office/powerpoint/2010/main" val="278146679"/>
      </p:ext>
    </p:extLst>
  </p:cSld>
  <p:clrMapOvr>
    <a:masterClrMapping/>
  </p:clrMapOvr>
  <p:transition spd="med">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9"/>
        <p:cNvGrpSpPr/>
        <p:nvPr/>
      </p:nvGrpSpPr>
      <p:grpSpPr>
        <a:xfrm>
          <a:off x="0" y="0"/>
          <a:ext cx="0" cy="0"/>
          <a:chOff x="0" y="0"/>
          <a:chExt cx="0" cy="0"/>
        </a:xfrm>
      </p:grpSpPr>
      <p:sp>
        <p:nvSpPr>
          <p:cNvPr id="3" name="Oval 2"/>
          <p:cNvSpPr/>
          <p:nvPr/>
        </p:nvSpPr>
        <p:spPr>
          <a:xfrm>
            <a:off x="2210207" y="1381287"/>
            <a:ext cx="669562" cy="669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t>1</a:t>
            </a:r>
            <a:endParaRPr lang="en-US" sz="3000" b="1"/>
          </a:p>
        </p:txBody>
      </p:sp>
      <p:cxnSp>
        <p:nvCxnSpPr>
          <p:cNvPr id="4051" name="Google Shape;4051;p132"/>
          <p:cNvCxnSpPr/>
          <p:nvPr/>
        </p:nvCxnSpPr>
        <p:spPr>
          <a:xfrm>
            <a:off x="1028100" y="2415000"/>
            <a:ext cx="7087800" cy="8700"/>
          </a:xfrm>
          <a:prstGeom prst="straightConnector1">
            <a:avLst/>
          </a:prstGeom>
          <a:noFill/>
          <a:ln w="28575" cap="flat" cmpd="sng">
            <a:solidFill>
              <a:schemeClr val="accent1"/>
            </a:solidFill>
            <a:prstDash val="solid"/>
            <a:round/>
            <a:headEnd type="oval" w="med" len="med"/>
            <a:tailEnd type="oval" w="med" len="med"/>
          </a:ln>
        </p:spPr>
      </p:cxnSp>
      <p:sp>
        <p:nvSpPr>
          <p:cNvPr id="4052" name="Google Shape;4052;p132"/>
          <p:cNvSpPr/>
          <p:nvPr/>
        </p:nvSpPr>
        <p:spPr>
          <a:xfrm>
            <a:off x="2408038" y="2282400"/>
            <a:ext cx="273900" cy="273900"/>
          </a:xfrm>
          <a:prstGeom prst="ellipse">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2"/>
          <p:cNvSpPr/>
          <p:nvPr/>
        </p:nvSpPr>
        <p:spPr>
          <a:xfrm>
            <a:off x="6456613" y="2282400"/>
            <a:ext cx="273900" cy="273900"/>
          </a:xfrm>
          <a:prstGeom prst="ellipse">
            <a:avLst/>
          </a:prstGeom>
          <a:solidFill>
            <a:schemeClr val="accent3"/>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132"/>
          <p:cNvGrpSpPr/>
          <p:nvPr/>
        </p:nvGrpSpPr>
        <p:grpSpPr>
          <a:xfrm rot="-975072">
            <a:off x="3993154" y="1776954"/>
            <a:ext cx="1091451" cy="1085462"/>
            <a:chOff x="6950349" y="3121287"/>
            <a:chExt cx="1531035" cy="1522635"/>
          </a:xfrm>
        </p:grpSpPr>
        <p:sp>
          <p:nvSpPr>
            <p:cNvPr id="4055" name="Google Shape;4055;p132"/>
            <p:cNvSpPr/>
            <p:nvPr/>
          </p:nvSpPr>
          <p:spPr>
            <a:xfrm rot="3388130">
              <a:off x="7177299" y="3331733"/>
              <a:ext cx="1074544" cy="1094344"/>
            </a:xfrm>
            <a:custGeom>
              <a:avLst/>
              <a:gdLst/>
              <a:ahLst/>
              <a:cxnLst/>
              <a:rect l="l" t="t" r="r" b="b"/>
              <a:pathLst>
                <a:path w="42981" h="43773" extrusionOk="0">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2"/>
            <p:cNvSpPr/>
            <p:nvPr/>
          </p:nvSpPr>
          <p:spPr>
            <a:xfrm rot="3388130">
              <a:off x="7172520" y="3324319"/>
              <a:ext cx="1086694" cy="1116569"/>
            </a:xfrm>
            <a:custGeom>
              <a:avLst/>
              <a:gdLst/>
              <a:ahLst/>
              <a:cxnLst/>
              <a:rect l="l" t="t" r="r" b="b"/>
              <a:pathLst>
                <a:path w="43467" h="44662" extrusionOk="0">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2"/>
            <p:cNvSpPr/>
            <p:nvPr/>
          </p:nvSpPr>
          <p:spPr>
            <a:xfrm rot="3388130">
              <a:off x="7214565" y="3428260"/>
              <a:ext cx="974217" cy="998617"/>
            </a:xfrm>
            <a:custGeom>
              <a:avLst/>
              <a:gdLst/>
              <a:ahLst/>
              <a:cxnLst/>
              <a:rect l="l" t="t" r="r" b="b"/>
              <a:pathLst>
                <a:path w="38968" h="39944" extrusionOk="0">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2"/>
            <p:cNvSpPr/>
            <p:nvPr/>
          </p:nvSpPr>
          <p:spPr>
            <a:xfrm rot="3388130">
              <a:off x="7207216" y="3416713"/>
              <a:ext cx="990192" cy="1023593"/>
            </a:xfrm>
            <a:custGeom>
              <a:avLst/>
              <a:gdLst/>
              <a:ahLst/>
              <a:cxnLst/>
              <a:rect l="l" t="t" r="r" b="b"/>
              <a:pathLst>
                <a:path w="39607" h="40943" extrusionOk="0">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5" name="Google Shape;4065;p132"/>
          <p:cNvGrpSpPr/>
          <p:nvPr/>
        </p:nvGrpSpPr>
        <p:grpSpPr>
          <a:xfrm>
            <a:off x="7544800" y="2042100"/>
            <a:ext cx="885982" cy="754482"/>
            <a:chOff x="668575" y="730375"/>
            <a:chExt cx="885982" cy="754482"/>
          </a:xfrm>
        </p:grpSpPr>
        <p:sp>
          <p:nvSpPr>
            <p:cNvPr id="4066" name="Google Shape;4066;p132"/>
            <p:cNvSpPr/>
            <p:nvPr/>
          </p:nvSpPr>
          <p:spPr>
            <a:xfrm>
              <a:off x="689030" y="745574"/>
              <a:ext cx="837473" cy="720503"/>
            </a:xfrm>
            <a:custGeom>
              <a:avLst/>
              <a:gdLst/>
              <a:ahLst/>
              <a:cxnLst/>
              <a:rect l="l" t="t" r="r" b="b"/>
              <a:pathLst>
                <a:path w="25016" h="21522" extrusionOk="0">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2"/>
            <p:cNvSpPr/>
            <p:nvPr/>
          </p:nvSpPr>
          <p:spPr>
            <a:xfrm>
              <a:off x="668575" y="730375"/>
              <a:ext cx="885982" cy="754482"/>
            </a:xfrm>
            <a:custGeom>
              <a:avLst/>
              <a:gdLst/>
              <a:ahLst/>
              <a:cxnLst/>
              <a:rect l="l" t="t" r="r" b="b"/>
              <a:pathLst>
                <a:path w="26465" h="22537" extrusionOk="0">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2"/>
            <p:cNvSpPr/>
            <p:nvPr/>
          </p:nvSpPr>
          <p:spPr>
            <a:xfrm>
              <a:off x="1010990" y="1059466"/>
              <a:ext cx="184361" cy="161529"/>
            </a:xfrm>
            <a:custGeom>
              <a:avLst/>
              <a:gdLst/>
              <a:ahLst/>
              <a:cxnLst/>
              <a:rect l="l" t="t" r="r" b="b"/>
              <a:pathLst>
                <a:path w="5507" h="4825" extrusionOk="0">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2"/>
            <p:cNvSpPr/>
            <p:nvPr/>
          </p:nvSpPr>
          <p:spPr>
            <a:xfrm>
              <a:off x="1000913" y="1044535"/>
              <a:ext cx="208197" cy="190755"/>
            </a:xfrm>
            <a:custGeom>
              <a:avLst/>
              <a:gdLst/>
              <a:ahLst/>
              <a:cxnLst/>
              <a:rect l="l" t="t" r="r" b="b"/>
              <a:pathLst>
                <a:path w="6219" h="5698" extrusionOk="0">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p:cNvSpPr txBox="1"/>
          <p:nvPr/>
        </p:nvSpPr>
        <p:spPr>
          <a:xfrm>
            <a:off x="0" y="248946"/>
            <a:ext cx="9144000" cy="630942"/>
          </a:xfrm>
          <a:prstGeom prst="rect">
            <a:avLst/>
          </a:prstGeom>
          <a:noFill/>
        </p:spPr>
        <p:txBody>
          <a:bodyPr wrap="square" rtlCol="0">
            <a:spAutoFit/>
          </a:bodyPr>
          <a:lstStyle/>
          <a:p>
            <a:pPr algn="ctr"/>
            <a:r>
              <a:rPr lang="en-US" sz="3500" b="1" smtClean="0"/>
              <a:t>NỘI DUNG BÀI HỌC</a:t>
            </a:r>
            <a:endParaRPr lang="en-US" sz="3500" b="1"/>
          </a:p>
        </p:txBody>
      </p:sp>
      <p:sp>
        <p:nvSpPr>
          <p:cNvPr id="26" name="Oval 25"/>
          <p:cNvSpPr/>
          <p:nvPr/>
        </p:nvSpPr>
        <p:spPr>
          <a:xfrm>
            <a:off x="6258782" y="1381287"/>
            <a:ext cx="669562" cy="669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t>2</a:t>
            </a:r>
            <a:endParaRPr lang="en-US" sz="3000" b="1"/>
          </a:p>
        </p:txBody>
      </p:sp>
      <p:sp>
        <p:nvSpPr>
          <p:cNvPr id="27" name="TextBox 26"/>
          <p:cNvSpPr txBox="1"/>
          <p:nvPr/>
        </p:nvSpPr>
        <p:spPr>
          <a:xfrm>
            <a:off x="1140629" y="2847297"/>
            <a:ext cx="2808718" cy="1477328"/>
          </a:xfrm>
          <a:prstGeom prst="rect">
            <a:avLst/>
          </a:prstGeom>
          <a:noFill/>
        </p:spPr>
        <p:txBody>
          <a:bodyPr wrap="square" rtlCol="0">
            <a:spAutoFit/>
          </a:bodyPr>
          <a:lstStyle/>
          <a:p>
            <a:pPr algn="ctr">
              <a:lnSpc>
                <a:spcPct val="150000"/>
              </a:lnSpc>
            </a:pPr>
            <a:r>
              <a:rPr lang="en-US" sz="2000" smtClean="0"/>
              <a:t>S</a:t>
            </a:r>
            <a:r>
              <a:rPr lang="vi-VN" sz="2000" smtClean="0"/>
              <a:t>ự </a:t>
            </a:r>
            <a:r>
              <a:rPr lang="vi-VN" sz="2000"/>
              <a:t>cần thiết phải giữ vệ sinh cơ thể, đặc biệt ở tuổi dậy thì</a:t>
            </a:r>
          </a:p>
        </p:txBody>
      </p:sp>
      <p:sp>
        <p:nvSpPr>
          <p:cNvPr id="28" name="TextBox 27"/>
          <p:cNvSpPr txBox="1"/>
          <p:nvPr/>
        </p:nvSpPr>
        <p:spPr>
          <a:xfrm>
            <a:off x="5253533" y="2845976"/>
            <a:ext cx="2682476" cy="1477328"/>
          </a:xfrm>
          <a:prstGeom prst="rect">
            <a:avLst/>
          </a:prstGeom>
          <a:noFill/>
        </p:spPr>
        <p:txBody>
          <a:bodyPr wrap="square" rtlCol="0">
            <a:spAutoFit/>
          </a:bodyPr>
          <a:lstStyle/>
          <a:p>
            <a:pPr algn="ctr">
              <a:lnSpc>
                <a:spcPct val="150000"/>
              </a:lnSpc>
            </a:pPr>
            <a:r>
              <a:rPr lang="en-US" sz="2000" smtClean="0"/>
              <a:t>Những </a:t>
            </a:r>
            <a:r>
              <a:rPr lang="en-US" sz="2000"/>
              <a:t>việc cần làm để chăm sóc, bảo vệ sức khoẻ tuổi dậy thì</a:t>
            </a:r>
            <a:endParaRPr lang="vi-VN" sz="2000"/>
          </a:p>
        </p:txBody>
      </p:sp>
    </p:spTree>
    <p:extLst>
      <p:ext uri="{BB962C8B-B14F-4D97-AF65-F5344CB8AC3E}">
        <p14:creationId xmlns:p14="http://schemas.microsoft.com/office/powerpoint/2010/main" val="3767319277"/>
      </p:ext>
    </p:extLst>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4"/>
        <p:cNvGrpSpPr/>
        <p:nvPr/>
      </p:nvGrpSpPr>
      <p:grpSpPr>
        <a:xfrm>
          <a:off x="0" y="0"/>
          <a:ext cx="0" cy="0"/>
          <a:chOff x="0" y="0"/>
          <a:chExt cx="0" cy="0"/>
        </a:xfrm>
      </p:grpSpPr>
      <p:sp>
        <p:nvSpPr>
          <p:cNvPr id="6" name="TextBox 5"/>
          <p:cNvSpPr txBox="1"/>
          <p:nvPr/>
        </p:nvSpPr>
        <p:spPr>
          <a:xfrm>
            <a:off x="0" y="1069297"/>
            <a:ext cx="9143999" cy="2677656"/>
          </a:xfrm>
          <a:prstGeom prst="rect">
            <a:avLst/>
          </a:prstGeom>
          <a:noFill/>
        </p:spPr>
        <p:txBody>
          <a:bodyPr wrap="square" rtlCol="0">
            <a:spAutoFit/>
          </a:bodyPr>
          <a:lstStyle/>
          <a:p>
            <a:pPr algn="ctr">
              <a:lnSpc>
                <a:spcPct val="150000"/>
              </a:lnSpc>
            </a:pPr>
            <a:r>
              <a:rPr lang="en-US" sz="2800" b="1" smtClean="0">
                <a:solidFill>
                  <a:schemeClr val="accent1">
                    <a:lumMod val="75000"/>
                  </a:schemeClr>
                </a:solidFill>
              </a:rPr>
              <a:t>PHẦN 1. </a:t>
            </a:r>
          </a:p>
          <a:p>
            <a:pPr algn="ctr">
              <a:lnSpc>
                <a:spcPct val="150000"/>
              </a:lnSpc>
            </a:pPr>
            <a:r>
              <a:rPr lang="en-US" sz="2800" b="1" smtClean="0">
                <a:solidFill>
                  <a:schemeClr val="accent1">
                    <a:lumMod val="75000"/>
                  </a:schemeClr>
                </a:solidFill>
              </a:rPr>
              <a:t>S</a:t>
            </a:r>
            <a:r>
              <a:rPr lang="vi-VN" sz="2800" b="1" smtClean="0">
                <a:solidFill>
                  <a:schemeClr val="accent1">
                    <a:lumMod val="75000"/>
                  </a:schemeClr>
                </a:solidFill>
              </a:rPr>
              <a:t>Ự CẦN THIẾT PHẢI GIỮ </a:t>
            </a:r>
            <a:endParaRPr lang="en-US" sz="2800" b="1" smtClean="0">
              <a:solidFill>
                <a:schemeClr val="accent1">
                  <a:lumMod val="75000"/>
                </a:schemeClr>
              </a:solidFill>
            </a:endParaRPr>
          </a:p>
          <a:p>
            <a:pPr algn="ctr">
              <a:lnSpc>
                <a:spcPct val="150000"/>
              </a:lnSpc>
            </a:pPr>
            <a:r>
              <a:rPr lang="vi-VN" sz="2800" b="1" smtClean="0">
                <a:solidFill>
                  <a:schemeClr val="accent1">
                    <a:lumMod val="75000"/>
                  </a:schemeClr>
                </a:solidFill>
              </a:rPr>
              <a:t>VỆ SINH CƠ THỂ, ĐẶC BIỆT </a:t>
            </a:r>
            <a:endParaRPr lang="en-US" sz="2800" b="1" smtClean="0">
              <a:solidFill>
                <a:schemeClr val="accent1">
                  <a:lumMod val="75000"/>
                </a:schemeClr>
              </a:solidFill>
            </a:endParaRPr>
          </a:p>
          <a:p>
            <a:pPr algn="ctr">
              <a:lnSpc>
                <a:spcPct val="150000"/>
              </a:lnSpc>
            </a:pPr>
            <a:r>
              <a:rPr lang="vi-VN" sz="2800" b="1" smtClean="0">
                <a:solidFill>
                  <a:schemeClr val="accent1">
                    <a:lumMod val="75000"/>
                  </a:schemeClr>
                </a:solidFill>
              </a:rPr>
              <a:t>Ở TUỔI DẬY THÌ</a:t>
            </a:r>
            <a:endParaRPr lang="vi-VN" sz="2800" b="1">
              <a:solidFill>
                <a:schemeClr val="accent1">
                  <a:lumMod val="75000"/>
                </a:schemeClr>
              </a:solidFill>
            </a:endParaRPr>
          </a:p>
        </p:txBody>
      </p:sp>
      <p:pic>
        <p:nvPicPr>
          <p:cNvPr id="7" name="Google Shape;253;p4"/>
          <p:cNvPicPr preferRelativeResize="0"/>
          <p:nvPr/>
        </p:nvPicPr>
        <p:blipFill rotWithShape="1">
          <a:blip r:embed="rId3">
            <a:alphaModFix/>
          </a:blip>
          <a:srcRect/>
          <a:stretch/>
        </p:blipFill>
        <p:spPr>
          <a:xfrm>
            <a:off x="7943851" y="4794379"/>
            <a:ext cx="1066356" cy="230599"/>
          </a:xfrm>
          <a:prstGeom prst="rect">
            <a:avLst/>
          </a:prstGeom>
          <a:noFill/>
          <a:ln>
            <a:noFill/>
          </a:ln>
        </p:spPr>
      </p:pic>
    </p:spTree>
    <p:extLst>
      <p:ext uri="{BB962C8B-B14F-4D97-AF65-F5344CB8AC3E}">
        <p14:creationId xmlns:p14="http://schemas.microsoft.com/office/powerpoint/2010/main" val="3290417738"/>
      </p:ext>
    </p:extLst>
  </p:cSld>
  <p:clrMapOvr>
    <a:masterClrMapping/>
  </p:clrMapOvr>
  <p:transition spd="med">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483864" y="2066528"/>
            <a:ext cx="4732528" cy="2111056"/>
            <a:chOff x="1564640" y="955963"/>
            <a:chExt cx="4732528" cy="2111056"/>
          </a:xfrm>
        </p:grpSpPr>
        <p:sp>
          <p:nvSpPr>
            <p:cNvPr id="14" name="Rectangle: Diagonal Corners Rounded 29">
              <a:extLst>
                <a:ext uri="{FF2B5EF4-FFF2-40B4-BE49-F238E27FC236}">
                  <a16:creationId xmlns:a16="http://schemas.microsoft.com/office/drawing/2014/main" id="{0C244BCA-CC79-3B1F-8856-82D155DB12B6}"/>
                </a:ext>
              </a:extLst>
            </p:cNvPr>
            <p:cNvSpPr/>
            <p:nvPr/>
          </p:nvSpPr>
          <p:spPr>
            <a:xfrm>
              <a:off x="1564640" y="955963"/>
              <a:ext cx="4732528" cy="1883934"/>
            </a:xfrm>
            <a:prstGeom prst="round2DiagRect">
              <a:avLst>
                <a:gd name="adj1" fmla="val 12008"/>
                <a:gd name="adj2" fmla="val 0"/>
              </a:avLst>
            </a:prstGeom>
            <a:solidFill>
              <a:schemeClr val="accent1">
                <a:lumMod val="20000"/>
                <a:lumOff val="8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cs typeface="Arial" panose="020B0604020202020204" pitchFamily="34" charset="0"/>
                </a:rPr>
                <a:t>Tìm những cụm từ chỉ ra nguyên nhân có thể gây bệnh nếu không giữ vệ sinh cơ thể.</a:t>
              </a:r>
              <a:endParaRPr lang="en-US" sz="2000">
                <a:solidFill>
                  <a:schemeClr val="tx1"/>
                </a:solidFill>
                <a:latin typeface="Arial" panose="020B0604020202020204" pitchFamily="34" charset="0"/>
                <a:cs typeface="Arial" panose="020B0604020202020204" pitchFamily="34" charset="0"/>
              </a:endParaRPr>
            </a:p>
          </p:txBody>
        </p:sp>
        <p:pic>
          <p:nvPicPr>
            <p:cNvPr id="15" name="Picture 14" descr="https://cdn-icons-png.flaticon.com/128/5384/5384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013" y="2357583"/>
              <a:ext cx="709435" cy="70943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tr.86</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7" name="TextBox 16"/>
          <p:cNvSpPr txBox="1"/>
          <p:nvPr/>
        </p:nvSpPr>
        <p:spPr>
          <a:xfrm>
            <a:off x="0" y="845346"/>
            <a:ext cx="9144000" cy="1015663"/>
          </a:xfrm>
          <a:prstGeom prst="rect">
            <a:avLst/>
          </a:prstGeom>
          <a:noFill/>
        </p:spPr>
        <p:txBody>
          <a:bodyPr wrap="square" rtlCol="0">
            <a:spAutoFit/>
          </a:bodyPr>
          <a:lstStyle/>
          <a:p>
            <a:pPr algn="ctr">
              <a:lnSpc>
                <a:spcPct val="150000"/>
              </a:lnSpc>
            </a:pPr>
            <a:r>
              <a:rPr lang="en-US" sz="2000" i="1"/>
              <a:t>Q</a:t>
            </a:r>
            <a:r>
              <a:rPr lang="en-US" sz="2000" i="1" smtClean="0"/>
              <a:t>uan </a:t>
            </a:r>
            <a:r>
              <a:rPr lang="en-US" sz="2000" i="1"/>
              <a:t>sát hình 1 SGK tr.86, đọc nội dung trong hộp thông tin</a:t>
            </a:r>
            <a:r>
              <a:rPr lang="en-US" sz="2000" i="1"/>
              <a:t>, </a:t>
            </a:r>
            <a:endParaRPr lang="en-US" sz="2000" i="1" smtClean="0"/>
          </a:p>
          <a:p>
            <a:pPr algn="ctr">
              <a:lnSpc>
                <a:spcPct val="150000"/>
              </a:lnSpc>
            </a:pPr>
            <a:r>
              <a:rPr lang="en-US" sz="2000" i="1" smtClean="0"/>
              <a:t>thảo </a:t>
            </a:r>
            <a:r>
              <a:rPr lang="en-US" sz="2000" i="1"/>
              <a:t>luận </a:t>
            </a:r>
            <a:r>
              <a:rPr lang="en-US" sz="2000" i="1" smtClean="0"/>
              <a:t>nhóm</a:t>
            </a:r>
            <a:r>
              <a:rPr lang="en-US" sz="2000" i="1"/>
              <a:t> </a:t>
            </a:r>
            <a:r>
              <a:rPr lang="en-US" sz="2000" i="1" smtClean="0"/>
              <a:t>và trả lời câu hỏi:</a:t>
            </a:r>
            <a:endParaRPr lang="vi-VN" sz="2000" i="1"/>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45" y="1964928"/>
            <a:ext cx="1933903" cy="2878262"/>
          </a:xfrm>
          <a:prstGeom prst="rect">
            <a:avLst/>
          </a:prstGeom>
        </p:spPr>
      </p:pic>
    </p:spTree>
    <p:extLst>
      <p:ext uri="{BB962C8B-B14F-4D97-AF65-F5344CB8AC3E}">
        <p14:creationId xmlns:p14="http://schemas.microsoft.com/office/powerpoint/2010/main" val="94021582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tr.86</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sp>
        <p:nvSpPr>
          <p:cNvPr id="17" name="TextBox 16"/>
          <p:cNvSpPr txBox="1"/>
          <p:nvPr/>
        </p:nvSpPr>
        <p:spPr>
          <a:xfrm>
            <a:off x="0" y="845346"/>
            <a:ext cx="9144000" cy="1015663"/>
          </a:xfrm>
          <a:prstGeom prst="rect">
            <a:avLst/>
          </a:prstGeom>
          <a:noFill/>
        </p:spPr>
        <p:txBody>
          <a:bodyPr wrap="square" rtlCol="0">
            <a:spAutoFit/>
          </a:bodyPr>
          <a:lstStyle/>
          <a:p>
            <a:pPr algn="ctr">
              <a:lnSpc>
                <a:spcPct val="150000"/>
              </a:lnSpc>
            </a:pPr>
            <a:r>
              <a:rPr lang="en-US" sz="2000" i="1"/>
              <a:t>Q</a:t>
            </a:r>
            <a:r>
              <a:rPr lang="en-US" sz="2000" i="1" smtClean="0"/>
              <a:t>uan </a:t>
            </a:r>
            <a:r>
              <a:rPr lang="en-US" sz="2000" i="1"/>
              <a:t>sát hình 1 SGK tr.86, đọc nội dung trong hộp thông tin</a:t>
            </a:r>
            <a:r>
              <a:rPr lang="en-US" sz="2000" i="1"/>
              <a:t>, </a:t>
            </a:r>
            <a:endParaRPr lang="en-US" sz="2000" i="1" smtClean="0"/>
          </a:p>
          <a:p>
            <a:pPr algn="ctr">
              <a:lnSpc>
                <a:spcPct val="150000"/>
              </a:lnSpc>
            </a:pPr>
            <a:r>
              <a:rPr lang="en-US" sz="2000" i="1" smtClean="0"/>
              <a:t>thảo </a:t>
            </a:r>
            <a:r>
              <a:rPr lang="en-US" sz="2000" i="1"/>
              <a:t>luận </a:t>
            </a:r>
            <a:r>
              <a:rPr lang="en-US" sz="2000" i="1" smtClean="0"/>
              <a:t>nhóm</a:t>
            </a:r>
            <a:r>
              <a:rPr lang="en-US" sz="2000" i="1"/>
              <a:t> </a:t>
            </a:r>
            <a:r>
              <a:rPr lang="en-US" sz="2000" i="1" smtClean="0"/>
              <a:t>và trả lời câu hỏi:</a:t>
            </a:r>
            <a:endParaRPr lang="vi-VN" sz="2000" i="1"/>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45" y="1964928"/>
            <a:ext cx="1933903" cy="2878262"/>
          </a:xfrm>
          <a:prstGeom prst="rect">
            <a:avLst/>
          </a:prstGeom>
        </p:spPr>
      </p:pic>
      <p:grpSp>
        <p:nvGrpSpPr>
          <p:cNvPr id="8" name="Group 7"/>
          <p:cNvGrpSpPr/>
          <p:nvPr/>
        </p:nvGrpSpPr>
        <p:grpSpPr>
          <a:xfrm>
            <a:off x="3329451" y="1964928"/>
            <a:ext cx="5217649" cy="1015663"/>
            <a:chOff x="160564" y="2080507"/>
            <a:chExt cx="5217649" cy="1015663"/>
          </a:xfrm>
        </p:grpSpPr>
        <p:sp>
          <p:nvSpPr>
            <p:cNvPr id="9" name="TextBox 24"/>
            <p:cNvSpPr txBox="1"/>
            <p:nvPr/>
          </p:nvSpPr>
          <p:spPr>
            <a:xfrm>
              <a:off x="160564" y="2080507"/>
              <a:ext cx="5217649"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Tuyến </a:t>
              </a:r>
              <a:r>
                <a:rPr lang="vi-VN" sz="2000">
                  <a:latin typeface="Arial" panose="020B0604020202020204" pitchFamily="34" charset="0"/>
                  <a:cs typeface="Arial" panose="020B0604020202020204" pitchFamily="34" charset="0"/>
                </a:rPr>
                <a:t>mồ hôi và tuyến bã nhờn dưới da phát triển mạnh.</a:t>
              </a:r>
              <a:endParaRPr lang="vi-VN" sz="2000">
                <a:latin typeface="Arial" panose="020B0604020202020204" pitchFamily="34" charset="0"/>
                <a:cs typeface="Arial" panose="020B0604020202020204" pitchFamily="34" charset="0"/>
              </a:endParaRPr>
            </a:p>
          </p:txBody>
        </p:sp>
        <p:grpSp>
          <p:nvGrpSpPr>
            <p:cNvPr id="10" name="Group 9"/>
            <p:cNvGrpSpPr/>
            <p:nvPr/>
          </p:nvGrpSpPr>
          <p:grpSpPr>
            <a:xfrm>
              <a:off x="245268" y="2232026"/>
              <a:ext cx="321470" cy="322681"/>
              <a:chOff x="10539658" y="7548934"/>
              <a:chExt cx="313285" cy="314465"/>
            </a:xfrm>
          </p:grpSpPr>
          <p:sp>
            <p:nvSpPr>
              <p:cNvPr id="11" name="Freeform 11"/>
              <p:cNvSpPr/>
              <p:nvPr/>
            </p:nvSpPr>
            <p:spPr>
              <a:xfrm>
                <a:off x="10539658" y="7548934"/>
                <a:ext cx="313285" cy="314465"/>
              </a:xfrm>
              <a:custGeom>
                <a:avLst/>
                <a:gdLst/>
                <a:ahLst/>
                <a:cxnLst/>
                <a:rect l="l" t="t" r="r" b="b"/>
                <a:pathLst>
                  <a:path w="313285" h="314465">
                    <a:moveTo>
                      <a:pt x="0" y="0"/>
                    </a:moveTo>
                    <a:lnTo>
                      <a:pt x="313285" y="0"/>
                    </a:lnTo>
                    <a:lnTo>
                      <a:pt x="313285" y="314465"/>
                    </a:lnTo>
                    <a:lnTo>
                      <a:pt x="0" y="314465"/>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2" name="Freeform 15"/>
              <p:cNvSpPr/>
              <p:nvPr/>
            </p:nvSpPr>
            <p:spPr>
              <a:xfrm>
                <a:off x="10609777" y="7619147"/>
                <a:ext cx="231282" cy="174040"/>
              </a:xfrm>
              <a:custGeom>
                <a:avLst/>
                <a:gdLst/>
                <a:ahLst/>
                <a:cxnLst/>
                <a:rect l="l" t="t" r="r" b="b"/>
                <a:pathLst>
                  <a:path w="231282" h="174040">
                    <a:moveTo>
                      <a:pt x="0" y="0"/>
                    </a:moveTo>
                    <a:lnTo>
                      <a:pt x="231282" y="0"/>
                    </a:lnTo>
                    <a:lnTo>
                      <a:pt x="231282" y="174039"/>
                    </a:lnTo>
                    <a:lnTo>
                      <a:pt x="0" y="17403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grpSp>
      <p:grpSp>
        <p:nvGrpSpPr>
          <p:cNvPr id="19" name="Group 18"/>
          <p:cNvGrpSpPr/>
          <p:nvPr/>
        </p:nvGrpSpPr>
        <p:grpSpPr>
          <a:xfrm>
            <a:off x="3329451" y="3019165"/>
            <a:ext cx="5217649" cy="553998"/>
            <a:chOff x="160564" y="2080507"/>
            <a:chExt cx="5217649" cy="553998"/>
          </a:xfrm>
        </p:grpSpPr>
        <p:sp>
          <p:nvSpPr>
            <p:cNvPr id="20" name="TextBox 24"/>
            <p:cNvSpPr txBox="1"/>
            <p:nvPr/>
          </p:nvSpPr>
          <p:spPr>
            <a:xfrm>
              <a:off x="160564" y="2080507"/>
              <a:ext cx="5217649" cy="55399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Kinh </a:t>
              </a:r>
              <a:r>
                <a:rPr lang="vi-VN" sz="2000">
                  <a:latin typeface="Arial" panose="020B0604020202020204" pitchFamily="34" charset="0"/>
                  <a:cs typeface="Arial" panose="020B0604020202020204" pitchFamily="34" charset="0"/>
                </a:rPr>
                <a:t>nguyệt.</a:t>
              </a:r>
              <a:endParaRPr lang="vi-VN" sz="2000">
                <a:latin typeface="Arial" panose="020B0604020202020204" pitchFamily="34" charset="0"/>
                <a:cs typeface="Arial" panose="020B0604020202020204" pitchFamily="34" charset="0"/>
              </a:endParaRPr>
            </a:p>
          </p:txBody>
        </p:sp>
        <p:grpSp>
          <p:nvGrpSpPr>
            <p:cNvPr id="21" name="Group 20"/>
            <p:cNvGrpSpPr/>
            <p:nvPr/>
          </p:nvGrpSpPr>
          <p:grpSpPr>
            <a:xfrm>
              <a:off x="245268" y="2232026"/>
              <a:ext cx="321470" cy="322681"/>
              <a:chOff x="10539658" y="7548934"/>
              <a:chExt cx="313285" cy="314465"/>
            </a:xfrm>
          </p:grpSpPr>
          <p:sp>
            <p:nvSpPr>
              <p:cNvPr id="22" name="Freeform 11"/>
              <p:cNvSpPr/>
              <p:nvPr/>
            </p:nvSpPr>
            <p:spPr>
              <a:xfrm>
                <a:off x="10539658" y="7548934"/>
                <a:ext cx="313285" cy="314465"/>
              </a:xfrm>
              <a:custGeom>
                <a:avLst/>
                <a:gdLst/>
                <a:ahLst/>
                <a:cxnLst/>
                <a:rect l="l" t="t" r="r" b="b"/>
                <a:pathLst>
                  <a:path w="313285" h="314465">
                    <a:moveTo>
                      <a:pt x="0" y="0"/>
                    </a:moveTo>
                    <a:lnTo>
                      <a:pt x="313285" y="0"/>
                    </a:lnTo>
                    <a:lnTo>
                      <a:pt x="313285" y="314465"/>
                    </a:lnTo>
                    <a:lnTo>
                      <a:pt x="0" y="314465"/>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23" name="Freeform 15"/>
              <p:cNvSpPr/>
              <p:nvPr/>
            </p:nvSpPr>
            <p:spPr>
              <a:xfrm>
                <a:off x="10609777" y="7619147"/>
                <a:ext cx="231282" cy="174040"/>
              </a:xfrm>
              <a:custGeom>
                <a:avLst/>
                <a:gdLst/>
                <a:ahLst/>
                <a:cxnLst/>
                <a:rect l="l" t="t" r="r" b="b"/>
                <a:pathLst>
                  <a:path w="231282" h="174040">
                    <a:moveTo>
                      <a:pt x="0" y="0"/>
                    </a:moveTo>
                    <a:lnTo>
                      <a:pt x="231282" y="0"/>
                    </a:lnTo>
                    <a:lnTo>
                      <a:pt x="231282" y="174039"/>
                    </a:lnTo>
                    <a:lnTo>
                      <a:pt x="0" y="17403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grpSp>
      <p:grpSp>
        <p:nvGrpSpPr>
          <p:cNvPr id="24" name="Group 23"/>
          <p:cNvGrpSpPr/>
          <p:nvPr/>
        </p:nvGrpSpPr>
        <p:grpSpPr>
          <a:xfrm>
            <a:off x="3329451" y="3686108"/>
            <a:ext cx="4417550" cy="1015663"/>
            <a:chOff x="160565" y="2080507"/>
            <a:chExt cx="4417550" cy="1015663"/>
          </a:xfrm>
        </p:grpSpPr>
        <p:sp>
          <p:nvSpPr>
            <p:cNvPr id="25" name="TextBox 24"/>
            <p:cNvSpPr txBox="1"/>
            <p:nvPr/>
          </p:nvSpPr>
          <p:spPr>
            <a:xfrm>
              <a:off x="160565" y="2080507"/>
              <a:ext cx="4417550" cy="101566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Môi </a:t>
              </a:r>
              <a:r>
                <a:rPr lang="vi-VN" sz="2000">
                  <a:latin typeface="Arial" panose="020B0604020202020204" pitchFamily="34" charset="0"/>
                  <a:cs typeface="Arial" panose="020B0604020202020204" pitchFamily="34" charset="0"/>
                </a:rPr>
                <a:t>trường thuận lợi cho vi khuẩn phát triển,...</a:t>
              </a:r>
              <a:endParaRPr lang="vi-VN" sz="2000">
                <a:latin typeface="Arial" panose="020B0604020202020204" pitchFamily="34" charset="0"/>
                <a:cs typeface="Arial" panose="020B0604020202020204" pitchFamily="34" charset="0"/>
              </a:endParaRPr>
            </a:p>
          </p:txBody>
        </p:sp>
        <p:grpSp>
          <p:nvGrpSpPr>
            <p:cNvPr id="26" name="Group 25"/>
            <p:cNvGrpSpPr/>
            <p:nvPr/>
          </p:nvGrpSpPr>
          <p:grpSpPr>
            <a:xfrm>
              <a:off x="245268" y="2232026"/>
              <a:ext cx="321470" cy="322681"/>
              <a:chOff x="10539658" y="7548934"/>
              <a:chExt cx="313285" cy="314465"/>
            </a:xfrm>
          </p:grpSpPr>
          <p:sp>
            <p:nvSpPr>
              <p:cNvPr id="27" name="Freeform 11"/>
              <p:cNvSpPr/>
              <p:nvPr/>
            </p:nvSpPr>
            <p:spPr>
              <a:xfrm>
                <a:off x="10539658" y="7548934"/>
                <a:ext cx="313285" cy="314465"/>
              </a:xfrm>
              <a:custGeom>
                <a:avLst/>
                <a:gdLst/>
                <a:ahLst/>
                <a:cxnLst/>
                <a:rect l="l" t="t" r="r" b="b"/>
                <a:pathLst>
                  <a:path w="313285" h="314465">
                    <a:moveTo>
                      <a:pt x="0" y="0"/>
                    </a:moveTo>
                    <a:lnTo>
                      <a:pt x="313285" y="0"/>
                    </a:lnTo>
                    <a:lnTo>
                      <a:pt x="313285" y="314465"/>
                    </a:lnTo>
                    <a:lnTo>
                      <a:pt x="0" y="314465"/>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28" name="Freeform 15"/>
              <p:cNvSpPr/>
              <p:nvPr/>
            </p:nvSpPr>
            <p:spPr>
              <a:xfrm>
                <a:off x="10609777" y="7619147"/>
                <a:ext cx="231282" cy="174040"/>
              </a:xfrm>
              <a:custGeom>
                <a:avLst/>
                <a:gdLst/>
                <a:ahLst/>
                <a:cxnLst/>
                <a:rect l="l" t="t" r="r" b="b"/>
                <a:pathLst>
                  <a:path w="231282" h="174040">
                    <a:moveTo>
                      <a:pt x="0" y="0"/>
                    </a:moveTo>
                    <a:lnTo>
                      <a:pt x="231282" y="0"/>
                    </a:lnTo>
                    <a:lnTo>
                      <a:pt x="231282" y="174039"/>
                    </a:lnTo>
                    <a:lnTo>
                      <a:pt x="0" y="17403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grpSp>
    </p:spTree>
    <p:extLst>
      <p:ext uri="{BB962C8B-B14F-4D97-AF65-F5344CB8AC3E}">
        <p14:creationId xmlns:p14="http://schemas.microsoft.com/office/powerpoint/2010/main" val="4249649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52571" y="194008"/>
            <a:ext cx="3038857" cy="547419"/>
          </a:xfrm>
          <a:prstGeom prst="roundRect">
            <a:avLst/>
          </a:prstGeom>
          <a:solidFill>
            <a:schemeClr val="accent2">
              <a:lumMod val="40000"/>
              <a:lumOff val="60000"/>
            </a:schemeClr>
          </a:solidFill>
          <a:ln w="28575" cap="flat" cmpd="sng" algn="ctr">
            <a:solidFill>
              <a:schemeClr val="accent6"/>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200" b="1" smtClean="0">
                <a:latin typeface="Arial" panose="020B0604020202020204" pitchFamily="34" charset="0"/>
                <a:cs typeface="Arial" panose="020B0604020202020204" pitchFamily="34" charset="0"/>
              </a:rPr>
              <a:t>Câu hỏi SGK – </a:t>
            </a:r>
            <a:r>
              <a:rPr lang="en-US" sz="2200" b="1" smtClean="0">
                <a:latin typeface="Arial" panose="020B0604020202020204" pitchFamily="34" charset="0"/>
                <a:cs typeface="Arial" panose="020B0604020202020204" pitchFamily="34" charset="0"/>
              </a:rPr>
              <a:t>tr.86</a:t>
            </a:r>
            <a:endParaRPr kumimoji="0" lang="en-US" sz="2200" b="1" i="0" u="none" strike="noStrike" kern="0" cap="none" spc="0" normalizeH="0" baseline="0" noProof="0" smtClean="0">
              <a:ln>
                <a:noFill/>
              </a:ln>
              <a:solidFill>
                <a:srgbClr val="000000"/>
              </a:solidFill>
              <a:effectLst/>
              <a:uLnTx/>
              <a:uFillTx/>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939" t="4045" r="53025" b="74096"/>
          <a:stretch/>
        </p:blipFill>
        <p:spPr>
          <a:xfrm>
            <a:off x="-88900" y="2038408"/>
            <a:ext cx="1993900" cy="3105092"/>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6158" t="4045" r="38004" b="74096"/>
          <a:stretch/>
        </p:blipFill>
        <p:spPr>
          <a:xfrm>
            <a:off x="6997700" y="2038408"/>
            <a:ext cx="2249678" cy="3105092"/>
          </a:xfrm>
          <a:prstGeom prst="rect">
            <a:avLst/>
          </a:prstGeom>
        </p:spPr>
      </p:pic>
      <p:sp>
        <p:nvSpPr>
          <p:cNvPr id="12" name="Rounded Rectangular Callout 11"/>
          <p:cNvSpPr/>
          <p:nvPr/>
        </p:nvSpPr>
        <p:spPr>
          <a:xfrm>
            <a:off x="2120902" y="993902"/>
            <a:ext cx="1689102" cy="2552700"/>
          </a:xfrm>
          <a:prstGeom prst="wedgeRoundRectCallout">
            <a:avLst>
              <a:gd name="adj1" fmla="val -69438"/>
              <a:gd name="adj2" fmla="val 44826"/>
              <a:gd name="adj3" fmla="val 16667"/>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Vì sao cần giữ vệ sinh cơ thể, đặc biệt ở tuổi dậy thì? </a:t>
            </a:r>
            <a:endParaRPr lang="en-US" sz="2000">
              <a:solidFill>
                <a:srgbClr val="000000"/>
              </a:solidFill>
            </a:endParaRPr>
          </a:p>
        </p:txBody>
      </p:sp>
      <p:sp>
        <p:nvSpPr>
          <p:cNvPr id="19" name="Rounded Rectangular Callout 18"/>
          <p:cNvSpPr/>
          <p:nvPr/>
        </p:nvSpPr>
        <p:spPr>
          <a:xfrm>
            <a:off x="4102101" y="993902"/>
            <a:ext cx="2565400" cy="3819398"/>
          </a:xfrm>
          <a:prstGeom prst="wedgeRoundRectCallout">
            <a:avLst>
              <a:gd name="adj1" fmla="val 71057"/>
              <a:gd name="adj2" fmla="val 20549"/>
              <a:gd name="adj3" fmla="val 16667"/>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smtClean="0">
                <a:solidFill>
                  <a:srgbClr val="000000"/>
                </a:solidFill>
              </a:rPr>
              <a:t>uy</a:t>
            </a:r>
            <a:r>
              <a:rPr lang="en-US" sz="2000" smtClean="0">
                <a:solidFill>
                  <a:srgbClr val="000000"/>
                </a:solidFill>
              </a:rPr>
              <a:t>ế</a:t>
            </a:r>
            <a:r>
              <a:rPr lang="vi-VN" sz="2000" smtClean="0">
                <a:solidFill>
                  <a:srgbClr val="000000"/>
                </a:solidFill>
              </a:rPr>
              <a:t>n </a:t>
            </a:r>
            <a:r>
              <a:rPr lang="vi-VN" sz="2000">
                <a:solidFill>
                  <a:srgbClr val="000000"/>
                </a:solidFill>
              </a:rPr>
              <a:t>mồ </a:t>
            </a:r>
            <a:r>
              <a:rPr lang="vi-VN" sz="2000">
                <a:solidFill>
                  <a:srgbClr val="000000"/>
                </a:solidFill>
              </a:rPr>
              <a:t>hôi </a:t>
            </a:r>
            <a:r>
              <a:rPr lang="vi-VN" sz="2000" smtClean="0">
                <a:solidFill>
                  <a:srgbClr val="000000"/>
                </a:solidFill>
              </a:rPr>
              <a:t>bã </a:t>
            </a:r>
            <a:r>
              <a:rPr lang="vi-VN" sz="2000">
                <a:solidFill>
                  <a:srgbClr val="000000"/>
                </a:solidFill>
              </a:rPr>
              <a:t>nhờn hoạt động mạnh; khi nam bị mộng tinh, nữ có kinh nguyệt tạo môi trường thuận lợi cho vi khuẩn phát triển;....</a:t>
            </a:r>
            <a:endParaRPr lang="en-US" sz="2000">
              <a:solidFill>
                <a:srgbClr val="000000"/>
              </a:solidFill>
            </a:endParaRPr>
          </a:p>
        </p:txBody>
      </p:sp>
    </p:spTree>
    <p:extLst>
      <p:ext uri="{BB962C8B-B14F-4D97-AF65-F5344CB8AC3E}">
        <p14:creationId xmlns:p14="http://schemas.microsoft.com/office/powerpoint/2010/main" val="313176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4"/>
        <p:cNvGrpSpPr/>
        <p:nvPr/>
      </p:nvGrpSpPr>
      <p:grpSpPr>
        <a:xfrm>
          <a:off x="0" y="0"/>
          <a:ext cx="0" cy="0"/>
          <a:chOff x="0" y="0"/>
          <a:chExt cx="0" cy="0"/>
        </a:xfrm>
      </p:grpSpPr>
      <p:sp>
        <p:nvSpPr>
          <p:cNvPr id="6" name="TextBox 5"/>
          <p:cNvSpPr txBox="1"/>
          <p:nvPr/>
        </p:nvSpPr>
        <p:spPr>
          <a:xfrm>
            <a:off x="0" y="1069297"/>
            <a:ext cx="9143999" cy="2677656"/>
          </a:xfrm>
          <a:prstGeom prst="rect">
            <a:avLst/>
          </a:prstGeom>
          <a:noFill/>
        </p:spPr>
        <p:txBody>
          <a:bodyPr wrap="square" rtlCol="0">
            <a:spAutoFit/>
          </a:bodyPr>
          <a:lstStyle/>
          <a:p>
            <a:pPr algn="ctr">
              <a:lnSpc>
                <a:spcPct val="150000"/>
              </a:lnSpc>
            </a:pPr>
            <a:r>
              <a:rPr lang="en-US" sz="2800" b="1" smtClean="0">
                <a:solidFill>
                  <a:schemeClr val="accent1">
                    <a:lumMod val="75000"/>
                  </a:schemeClr>
                </a:solidFill>
              </a:rPr>
              <a:t>PHẦN 2. </a:t>
            </a:r>
          </a:p>
          <a:p>
            <a:pPr algn="ctr">
              <a:lnSpc>
                <a:spcPct val="150000"/>
              </a:lnSpc>
            </a:pPr>
            <a:r>
              <a:rPr lang="en-US" sz="2800" b="1" smtClean="0">
                <a:solidFill>
                  <a:schemeClr val="accent1">
                    <a:lumMod val="75000"/>
                  </a:schemeClr>
                </a:solidFill>
              </a:rPr>
              <a:t>NHỮNG VIỆC CẦN LÀM </a:t>
            </a:r>
          </a:p>
          <a:p>
            <a:pPr algn="ctr">
              <a:lnSpc>
                <a:spcPct val="150000"/>
              </a:lnSpc>
            </a:pPr>
            <a:r>
              <a:rPr lang="en-US" sz="2800" b="1" smtClean="0">
                <a:solidFill>
                  <a:schemeClr val="accent1">
                    <a:lumMod val="75000"/>
                  </a:schemeClr>
                </a:solidFill>
              </a:rPr>
              <a:t>ĐỂ CHĂM SÓC, BẢO VỆ </a:t>
            </a:r>
          </a:p>
          <a:p>
            <a:pPr algn="ctr">
              <a:lnSpc>
                <a:spcPct val="150000"/>
              </a:lnSpc>
            </a:pPr>
            <a:r>
              <a:rPr lang="en-US" sz="2800" b="1" smtClean="0">
                <a:solidFill>
                  <a:schemeClr val="accent1">
                    <a:lumMod val="75000"/>
                  </a:schemeClr>
                </a:solidFill>
              </a:rPr>
              <a:t>SỨC KHOẺ TUỔI DẬY THÌ</a:t>
            </a:r>
            <a:endParaRPr lang="en-US" sz="2800" b="1">
              <a:solidFill>
                <a:schemeClr val="accent1">
                  <a:lumMod val="75000"/>
                </a:schemeClr>
              </a:solidFill>
            </a:endParaRPr>
          </a:p>
        </p:txBody>
      </p:sp>
      <p:pic>
        <p:nvPicPr>
          <p:cNvPr id="3" name="Google Shape;253;p4"/>
          <p:cNvPicPr preferRelativeResize="0"/>
          <p:nvPr/>
        </p:nvPicPr>
        <p:blipFill rotWithShape="1">
          <a:blip r:embed="rId3">
            <a:alphaModFix/>
          </a:blip>
          <a:srcRect/>
          <a:stretch/>
        </p:blipFill>
        <p:spPr>
          <a:xfrm>
            <a:off x="7943851" y="4794379"/>
            <a:ext cx="1066356" cy="230599"/>
          </a:xfrm>
          <a:prstGeom prst="rect">
            <a:avLst/>
          </a:prstGeom>
          <a:noFill/>
          <a:ln>
            <a:noFill/>
          </a:ln>
        </p:spPr>
      </p:pic>
    </p:spTree>
    <p:extLst>
      <p:ext uri="{BB962C8B-B14F-4D97-AF65-F5344CB8AC3E}">
        <p14:creationId xmlns:p14="http://schemas.microsoft.com/office/powerpoint/2010/main" val="334856386"/>
      </p:ext>
    </p:extLst>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ow to Help Someone with Anxiety XL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1937</Words>
  <Application>Microsoft Office PowerPoint</Application>
  <PresentationFormat>On-screen Show (16:9)</PresentationFormat>
  <Paragraphs>190</Paragraphs>
  <Slides>36</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Calibri</vt:lpstr>
      <vt:lpstr>Arial</vt:lpstr>
      <vt:lpstr>Shrikhand</vt:lpstr>
      <vt:lpstr>Acme</vt:lpstr>
      <vt:lpstr>SimSun</vt:lpstr>
      <vt:lpstr>Barlow</vt:lpstr>
      <vt:lpstr>Aharoni</vt:lpstr>
      <vt:lpstr>Nunito</vt:lpstr>
      <vt:lpstr>Times New Roman</vt:lpstr>
      <vt:lpstr>Wingdings</vt:lpstr>
      <vt:lpstr>Manjari</vt:lpstr>
      <vt:lpstr>How to Help Someone with Anxiety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Someone with Anxiety</dc:title>
  <dc:creator>Acer</dc:creator>
  <cp:lastModifiedBy>Acer</cp:lastModifiedBy>
  <cp:revision>22</cp:revision>
  <dcterms:modified xsi:type="dcterms:W3CDTF">2025-01-08T03:27:15Z</dcterms:modified>
</cp:coreProperties>
</file>